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1" r:id="rId3"/>
    <p:sldId id="257" r:id="rId4"/>
    <p:sldId id="258" r:id="rId5"/>
    <p:sldId id="259" r:id="rId6"/>
    <p:sldId id="260" r:id="rId7"/>
    <p:sldId id="263" r:id="rId8"/>
    <p:sldId id="262" r:id="rId9"/>
    <p:sldId id="264" r:id="rId10"/>
    <p:sldId id="273" r:id="rId11"/>
    <p:sldId id="265" r:id="rId12"/>
    <p:sldId id="274" r:id="rId13"/>
    <p:sldId id="275" r:id="rId14"/>
    <p:sldId id="276" r:id="rId15"/>
    <p:sldId id="266" r:id="rId16"/>
    <p:sldId id="267" r:id="rId17"/>
    <p:sldId id="277" r:id="rId18"/>
    <p:sldId id="272" r:id="rId19"/>
    <p:sldId id="278" r:id="rId20"/>
    <p:sldId id="279" r:id="rId21"/>
    <p:sldId id="268" r:id="rId22"/>
    <p:sldId id="269" r:id="rId23"/>
    <p:sldId id="270" r:id="rId24"/>
    <p:sldId id="271" r:id="rId25"/>
    <p:sldId id="280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73B2"/>
    <a:srgbClr val="DE8F05"/>
    <a:srgbClr val="061A33"/>
    <a:srgbClr val="1F83FF"/>
    <a:srgbClr val="D2E6FF"/>
    <a:srgbClr val="029E73"/>
    <a:srgbClr val="ECBF71"/>
    <a:srgbClr val="E5A83D"/>
    <a:srgbClr val="E0940F"/>
    <a:srgbClr val="6FAF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7" autoAdjust="0"/>
    <p:restoredTop sz="94660"/>
  </p:normalViewPr>
  <p:slideViewPr>
    <p:cSldViewPr snapToGrid="0">
      <p:cViewPr>
        <p:scale>
          <a:sx n="43" d="100"/>
          <a:sy n="43" d="100"/>
        </p:scale>
        <p:origin x="2150" y="8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E6957-92B9-2836-5F44-985AA66791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A2D996-EA16-ACB6-3AA3-CA57208DDE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649B88-A894-0D55-6D8C-7CF6AC787B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9F5A1-C99C-41F9-B991-61D99245B2FF}" type="datetimeFigureOut">
              <a:rPr lang="en-PH" smtClean="0"/>
              <a:t>05/28/2025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C5214B-1328-6B72-4D58-5181C8FE98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C2BF6D-BC14-C9F4-1259-2D7F3AB849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4BD1DC-C0DE-403E-A4A0-4CF21345B969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6057130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422489-B502-B7EB-AEB9-9180C22AD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7928290-D2B2-F576-08C6-599054F29D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052B69-5E4B-9B2E-A79B-31A0D4BEA2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9F5A1-C99C-41F9-B991-61D99245B2FF}" type="datetimeFigureOut">
              <a:rPr lang="en-PH" smtClean="0"/>
              <a:t>05/28/2025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52AB0A-2F56-82DB-2C61-7C4CD8183C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04CB72-FD23-F398-C881-1B8D5A6AA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4BD1DC-C0DE-403E-A4A0-4CF21345B969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8959360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85DA41-2C42-E829-2B85-2603C1A5D1D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882C08-5E03-688A-8AD4-5701A209C1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11DCDB-A419-02C9-DEBA-075E4FC9AD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9F5A1-C99C-41F9-B991-61D99245B2FF}" type="datetimeFigureOut">
              <a:rPr lang="en-PH" smtClean="0"/>
              <a:t>05/28/2025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EE1B1F-A225-6610-0DCC-8A3EA6E69B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5BFD3E-CA26-BF61-BAF8-6B83FA656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4BD1DC-C0DE-403E-A4A0-4CF21345B969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9590408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2793B5-EE8E-2350-CAA2-856BB88BD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9748E4-5D28-78A6-1A42-6E9BB5EFC6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006983-92E1-0BA9-CA63-AE16362858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9F5A1-C99C-41F9-B991-61D99245B2FF}" type="datetimeFigureOut">
              <a:rPr lang="en-PH" smtClean="0"/>
              <a:t>05/28/2025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F85433-E801-DEE3-3171-ACECF009FC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E06F87-019A-2EA2-1A2C-0D59750BC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4BD1DC-C0DE-403E-A4A0-4CF21345B969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856252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E1CC40-2072-166D-93F0-DFBF9849CC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4AC42B-A161-3FEB-540F-D91F0CEA9F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31CBD6-7233-9BF2-D6D5-F1DB1317F6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9F5A1-C99C-41F9-B991-61D99245B2FF}" type="datetimeFigureOut">
              <a:rPr lang="en-PH" smtClean="0"/>
              <a:t>05/28/2025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0A003C-1E1C-20D5-A31B-678C7E9CD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76A0CF-0D3E-A366-6B97-9298DB916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4BD1DC-C0DE-403E-A4A0-4CF21345B969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999581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29561D-95B7-FD97-565B-8DBCAC86BA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56623E-C1BA-2069-346C-FEC7568E39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089D96-9A6E-477E-34C2-3F553B300D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C40CE8-D54B-DDF9-9F85-57FCCEAC54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9F5A1-C99C-41F9-B991-61D99245B2FF}" type="datetimeFigureOut">
              <a:rPr lang="en-PH" smtClean="0"/>
              <a:t>05/28/2025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558C75-98EB-9EAF-5A3B-FB8B75CF0D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6301BD-CB26-AB13-1A8F-C6799D717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4BD1DC-C0DE-403E-A4A0-4CF21345B969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0803860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E687B9-09F1-9EAD-1B5A-E527FA89D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00D534-39DF-A433-326C-22DD0453E8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BDDEA4-EF5A-E2F7-4A98-59B7DB26C2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7AE89D0-9E18-A6E1-7D50-A489B6BAA7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9B104EA-FCE6-BFD9-71AE-F11289B6D3F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C52678A-FA84-AC40-BD4F-EADA975D5B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9F5A1-C99C-41F9-B991-61D99245B2FF}" type="datetimeFigureOut">
              <a:rPr lang="en-PH" smtClean="0"/>
              <a:t>05/28/2025</a:t>
            </a:fld>
            <a:endParaRPr lang="en-P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6593989-D476-B4E6-9537-56B24A938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31A704F-7A9D-C42E-3121-D036ABB41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4BD1DC-C0DE-403E-A4A0-4CF21345B969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0329077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DDEDA6-6260-38A2-1858-DF5D604D5E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13FA1DE-E759-F5C7-0129-B91D05D0DA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9F5A1-C99C-41F9-B991-61D99245B2FF}" type="datetimeFigureOut">
              <a:rPr lang="en-PH" smtClean="0"/>
              <a:t>05/28/2025</a:t>
            </a:fld>
            <a:endParaRPr lang="en-P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1352BD-627A-A287-4B94-F6788C123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42BD35-F755-F42F-89E0-B60EC5E1DA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4BD1DC-C0DE-403E-A4A0-4CF21345B969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0418995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E49C948-010E-9B2E-D56F-302FEF0209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9F5A1-C99C-41F9-B991-61D99245B2FF}" type="datetimeFigureOut">
              <a:rPr lang="en-PH" smtClean="0"/>
              <a:t>05/28/2025</a:t>
            </a:fld>
            <a:endParaRPr lang="en-P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6851FC-BE99-669A-74F4-A64ADBB7F4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6084DF-1ED3-24E9-C31F-B922AF2F4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4BD1DC-C0DE-403E-A4A0-4CF21345B969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4180580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B59E42-FD01-CED1-00B6-E1BC378CD7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339E38-413A-4387-1879-3ADA317F18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DF04BD-F360-C35E-F0ED-4198FF2AAA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DAC2A5-379D-7BD7-D075-30B204B9BE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9F5A1-C99C-41F9-B991-61D99245B2FF}" type="datetimeFigureOut">
              <a:rPr lang="en-PH" smtClean="0"/>
              <a:t>05/28/2025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6FE7B9-6E1A-42F2-E9AC-C7E09D603B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E9A16C-0B63-9D40-2ED0-F08555E8DC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4BD1DC-C0DE-403E-A4A0-4CF21345B969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6145907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63031-F810-E892-7FB7-A4E8A45C2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1BF91E-3F1C-90EA-D1BE-9416CE25157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72BE71-3A9D-C392-832B-2CC4025665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C13102-C8FC-F64F-87CE-2D91A41AE4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9F5A1-C99C-41F9-B991-61D99245B2FF}" type="datetimeFigureOut">
              <a:rPr lang="en-PH" smtClean="0"/>
              <a:t>05/28/2025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E992C8-EA5B-13A3-3696-49333A4EC5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F3D1C4-953E-74ED-D4AE-C88F886905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4BD1DC-C0DE-403E-A4A0-4CF21345B969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3037918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5677DEE-4E95-9088-B71E-576EBF9924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82ED19-49E8-B956-FC37-6C908A971D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FA3202-8035-602C-D558-12B360704D0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6E9F5A1-C99C-41F9-B991-61D99245B2FF}" type="datetimeFigureOut">
              <a:rPr lang="en-PH" smtClean="0"/>
              <a:t>05/28/2025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6CF207-0124-036F-1A02-1A484BE83C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B051C3-00A5-EEC2-DABA-4E1F80E49E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E4BD1DC-C0DE-403E-A4A0-4CF21345B969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8864690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52.png"/><Relationship Id="rId18" Type="http://schemas.openxmlformats.org/officeDocument/2006/relationships/image" Target="../media/image57.png"/><Relationship Id="rId3" Type="http://schemas.openxmlformats.org/officeDocument/2006/relationships/image" Target="../media/image38.png"/><Relationship Id="rId7" Type="http://schemas.openxmlformats.org/officeDocument/2006/relationships/image" Target="../media/image44.png"/><Relationship Id="rId12" Type="http://schemas.openxmlformats.org/officeDocument/2006/relationships/image" Target="../media/image49.png"/><Relationship Id="rId17" Type="http://schemas.openxmlformats.org/officeDocument/2006/relationships/image" Target="../media/image56.png"/><Relationship Id="rId2" Type="http://schemas.openxmlformats.org/officeDocument/2006/relationships/image" Target="../media/image37.png"/><Relationship Id="rId16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11" Type="http://schemas.openxmlformats.org/officeDocument/2006/relationships/image" Target="../media/image48.png"/><Relationship Id="rId5" Type="http://schemas.openxmlformats.org/officeDocument/2006/relationships/image" Target="../media/image42.png"/><Relationship Id="rId15" Type="http://schemas.openxmlformats.org/officeDocument/2006/relationships/image" Target="../media/image54.png"/><Relationship Id="rId10" Type="http://schemas.openxmlformats.org/officeDocument/2006/relationships/image" Target="../media/image47.png"/><Relationship Id="rId4" Type="http://schemas.openxmlformats.org/officeDocument/2006/relationships/image" Target="../media/image39.png"/><Relationship Id="rId9" Type="http://schemas.openxmlformats.org/officeDocument/2006/relationships/image" Target="../media/image46.png"/><Relationship Id="rId14" Type="http://schemas.openxmlformats.org/officeDocument/2006/relationships/image" Target="../media/image5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59.png"/><Relationship Id="rId3" Type="http://schemas.openxmlformats.org/officeDocument/2006/relationships/image" Target="../media/image38.png"/><Relationship Id="rId7" Type="http://schemas.openxmlformats.org/officeDocument/2006/relationships/image" Target="../media/image44.png"/><Relationship Id="rId12" Type="http://schemas.openxmlformats.org/officeDocument/2006/relationships/image" Target="../media/image58.png"/><Relationship Id="rId2" Type="http://schemas.openxmlformats.org/officeDocument/2006/relationships/image" Target="../media/image37.png"/><Relationship Id="rId16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11" Type="http://schemas.openxmlformats.org/officeDocument/2006/relationships/image" Target="../media/image48.png"/><Relationship Id="rId5" Type="http://schemas.openxmlformats.org/officeDocument/2006/relationships/image" Target="../media/image42.png"/><Relationship Id="rId15" Type="http://schemas.openxmlformats.org/officeDocument/2006/relationships/image" Target="../media/image63.png"/><Relationship Id="rId10" Type="http://schemas.openxmlformats.org/officeDocument/2006/relationships/image" Target="../media/image47.png"/><Relationship Id="rId4" Type="http://schemas.openxmlformats.org/officeDocument/2006/relationships/image" Target="../media/image39.png"/><Relationship Id="rId9" Type="http://schemas.openxmlformats.org/officeDocument/2006/relationships/image" Target="../media/image46.png"/><Relationship Id="rId14" Type="http://schemas.openxmlformats.org/officeDocument/2006/relationships/image" Target="../media/image6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1.png"/><Relationship Id="rId7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0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20.png"/><Relationship Id="rId4" Type="http://schemas.openxmlformats.org/officeDocument/2006/relationships/image" Target="../media/image59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0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60.png"/><Relationship Id="rId4" Type="http://schemas.openxmlformats.org/officeDocument/2006/relationships/image" Target="../media/image65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50.png"/><Relationship Id="rId7" Type="http://schemas.openxmlformats.org/officeDocument/2006/relationships/image" Target="../media/image90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0.png"/><Relationship Id="rId5" Type="http://schemas.openxmlformats.org/officeDocument/2006/relationships/image" Target="../media/image70.png"/><Relationship Id="rId4" Type="http://schemas.openxmlformats.org/officeDocument/2006/relationships/image" Target="../media/image60.png"/><Relationship Id="rId9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0.png"/><Relationship Id="rId3" Type="http://schemas.openxmlformats.org/officeDocument/2006/relationships/image" Target="../media/image210.png"/><Relationship Id="rId7" Type="http://schemas.openxmlformats.org/officeDocument/2006/relationships/image" Target="../media/image250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0.png"/><Relationship Id="rId5" Type="http://schemas.openxmlformats.org/officeDocument/2006/relationships/image" Target="../media/image230.png"/><Relationship Id="rId10" Type="http://schemas.openxmlformats.org/officeDocument/2006/relationships/image" Target="../media/image28.png"/><Relationship Id="rId4" Type="http://schemas.openxmlformats.org/officeDocument/2006/relationships/image" Target="../media/image220.png"/><Relationship Id="rId9" Type="http://schemas.openxmlformats.org/officeDocument/2006/relationships/image" Target="../media/image27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65D98354-572F-FA04-CDD8-7616604BBC6E}"/>
              </a:ext>
            </a:extLst>
          </p:cNvPr>
          <p:cNvGrpSpPr/>
          <p:nvPr/>
        </p:nvGrpSpPr>
        <p:grpSpPr>
          <a:xfrm>
            <a:off x="516218" y="792956"/>
            <a:ext cx="11266297" cy="5272088"/>
            <a:chOff x="342901" y="792956"/>
            <a:chExt cx="11266297" cy="5272088"/>
          </a:xfrm>
        </p:grpSpPr>
        <p:pic>
          <p:nvPicPr>
            <p:cNvPr id="5" name="Picture 4" descr="A graph of different colored lines&#10;&#10;Description automatically generated">
              <a:extLst>
                <a:ext uri="{FF2B5EF4-FFF2-40B4-BE49-F238E27FC236}">
                  <a16:creationId xmlns:a16="http://schemas.microsoft.com/office/drawing/2014/main" id="{D64AE3DB-ECEF-4724-9A37-044DD8713F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31916"/>
            <a:stretch/>
          </p:blipFill>
          <p:spPr>
            <a:xfrm>
              <a:off x="342901" y="792956"/>
              <a:ext cx="5384077" cy="5272088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72419A7-F072-6FD0-2023-32ECCC114395}"/>
                </a:ext>
              </a:extLst>
            </p:cNvPr>
            <p:cNvSpPr txBox="1"/>
            <p:nvPr/>
          </p:nvSpPr>
          <p:spPr>
            <a:xfrm>
              <a:off x="1459744" y="1533857"/>
              <a:ext cx="896987" cy="2839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dirty="0">
                  <a:solidFill>
                    <a:srgbClr val="009BFA"/>
                  </a:solidFill>
                </a:rPr>
                <a:t>T(0.1)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AAECC0E-6A56-7F32-884C-DF2E554842BB}"/>
                </a:ext>
              </a:extLst>
            </p:cNvPr>
            <p:cNvSpPr txBox="1"/>
            <p:nvPr/>
          </p:nvSpPr>
          <p:spPr>
            <a:xfrm>
              <a:off x="1617872" y="2558681"/>
              <a:ext cx="896987" cy="2839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dirty="0">
                  <a:solidFill>
                    <a:srgbClr val="009BFA"/>
                  </a:solidFill>
                </a:rPr>
                <a:t>I(0.1)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D88C5E7-D025-335B-0A96-89E083735A1A}"/>
                </a:ext>
              </a:extLst>
            </p:cNvPr>
            <p:cNvSpPr txBox="1"/>
            <p:nvPr/>
          </p:nvSpPr>
          <p:spPr>
            <a:xfrm>
              <a:off x="3223931" y="2770703"/>
              <a:ext cx="896987" cy="2839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dirty="0">
                  <a:solidFill>
                    <a:srgbClr val="E36F47"/>
                  </a:solidFill>
                </a:rPr>
                <a:t>I(0.5)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2F31A4E-5EA4-1E11-54C5-ED7D5C8A3B83}"/>
                </a:ext>
              </a:extLst>
            </p:cNvPr>
            <p:cNvSpPr txBox="1"/>
            <p:nvPr/>
          </p:nvSpPr>
          <p:spPr>
            <a:xfrm>
              <a:off x="4992481" y="3813423"/>
              <a:ext cx="896987" cy="2839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dirty="0">
                  <a:solidFill>
                    <a:srgbClr val="E36F47"/>
                  </a:solidFill>
                </a:rPr>
                <a:t>T(0.5)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EB87AC2-B06F-F2FA-C3BE-622CDFB154CA}"/>
                </a:ext>
              </a:extLst>
            </p:cNvPr>
            <p:cNvSpPr txBox="1"/>
            <p:nvPr/>
          </p:nvSpPr>
          <p:spPr>
            <a:xfrm>
              <a:off x="4935486" y="2997598"/>
              <a:ext cx="896987" cy="2839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dirty="0">
                  <a:solidFill>
                    <a:srgbClr val="3EA44D"/>
                  </a:solidFill>
                </a:rPr>
                <a:t>I(0.9)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7ABDCFA-730A-1245-48BF-00B4A0A44C99}"/>
                </a:ext>
              </a:extLst>
            </p:cNvPr>
            <p:cNvSpPr txBox="1"/>
            <p:nvPr/>
          </p:nvSpPr>
          <p:spPr>
            <a:xfrm>
              <a:off x="4783830" y="4692400"/>
              <a:ext cx="896987" cy="2839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dirty="0">
                  <a:solidFill>
                    <a:srgbClr val="3EA44D"/>
                  </a:solidFill>
                </a:rPr>
                <a:t>T(0.9)</a:t>
              </a:r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CBB9629B-B83D-2956-C950-CEAC485101D8}"/>
                </a:ext>
              </a:extLst>
            </p:cNvPr>
            <p:cNvGrpSpPr/>
            <p:nvPr/>
          </p:nvGrpSpPr>
          <p:grpSpPr>
            <a:xfrm>
              <a:off x="6015663" y="1760139"/>
              <a:ext cx="5593535" cy="3115925"/>
              <a:chOff x="6302534" y="1463184"/>
              <a:chExt cx="5593535" cy="3115925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574CDF45-674D-212B-F05B-B77DC96D3A3E}"/>
                  </a:ext>
                </a:extLst>
              </p:cNvPr>
              <p:cNvGrpSpPr/>
              <p:nvPr/>
            </p:nvGrpSpPr>
            <p:grpSpPr>
              <a:xfrm>
                <a:off x="6405261" y="1463184"/>
                <a:ext cx="1758883" cy="1323439"/>
                <a:chOff x="6136416" y="1452402"/>
                <a:chExt cx="1758883" cy="1323439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5" name="TextBox 14">
                      <a:extLst>
                        <a:ext uri="{FF2B5EF4-FFF2-40B4-BE49-F238E27FC236}">
                          <a16:creationId xmlns:a16="http://schemas.microsoft.com/office/drawing/2014/main" id="{66A5F072-9C27-FB09-31DC-093F1FC3C45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136416" y="1452402"/>
                      <a:ext cx="1758883" cy="1323439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PH" sz="1200" dirty="0"/>
                        <a:t>             </a:t>
                      </a:r>
                      <a:r>
                        <a:rPr lang="en-PH" sz="1600" dirty="0"/>
                        <a:t>Inner corner</a:t>
                      </a:r>
                    </a:p>
                    <a:p>
                      <a:r>
                        <a:rPr lang="en-PH" sz="1600" dirty="0"/>
                        <a:t>          Traditional</a:t>
                      </a:r>
                    </a:p>
                    <a:p>
                      <a:r>
                        <a:rPr lang="en-PH" sz="1600" dirty="0"/>
                        <a:t>           </a:t>
                      </a:r>
                      <a14:m>
                        <m:oMath xmlns:m="http://schemas.openxmlformats.org/officeDocument/2006/math">
                          <m:r>
                            <a:rPr lang="en-PH" sz="16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PH" sz="1600" b="0" i="1" smtClean="0">
                              <a:latin typeface="Cambria Math" panose="02040503050406030204" pitchFamily="18" charset="0"/>
                            </a:rPr>
                            <m:t>=0.1</m:t>
                          </m:r>
                        </m:oMath>
                      </a14:m>
                      <a:endParaRPr lang="en-PH" sz="1600" dirty="0"/>
                    </a:p>
                    <a:p>
                      <a:r>
                        <a:rPr lang="en-PH" sz="1600" dirty="0"/>
                        <a:t>           </a:t>
                      </a:r>
                      <a14:m>
                        <m:oMath xmlns:m="http://schemas.openxmlformats.org/officeDocument/2006/math">
                          <m:r>
                            <a:rPr lang="en-PH" sz="16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PH" sz="1600" b="0" i="1" smtClean="0">
                              <a:latin typeface="Cambria Math" panose="02040503050406030204" pitchFamily="18" charset="0"/>
                            </a:rPr>
                            <m:t>=0.5</m:t>
                          </m:r>
                        </m:oMath>
                      </a14:m>
                      <a:endParaRPr lang="en-PH" sz="1600" dirty="0"/>
                    </a:p>
                    <a:p>
                      <a:r>
                        <a:rPr lang="en-PH" sz="1600" dirty="0"/>
                        <a:t>           </a:t>
                      </a:r>
                      <a14:m>
                        <m:oMath xmlns:m="http://schemas.openxmlformats.org/officeDocument/2006/math">
                          <m:r>
                            <a:rPr lang="en-PH" sz="16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PH" sz="1600" b="0" i="1" smtClean="0">
                              <a:latin typeface="Cambria Math" panose="02040503050406030204" pitchFamily="18" charset="0"/>
                            </a:rPr>
                            <m:t>=0.9</m:t>
                          </m:r>
                        </m:oMath>
                      </a14:m>
                      <a:endParaRPr lang="en-PH" sz="1200" dirty="0"/>
                    </a:p>
                  </p:txBody>
                </p:sp>
              </mc:Choice>
              <mc:Fallback xmlns="">
                <p:sp>
                  <p:nvSpPr>
                    <p:cNvPr id="15" name="TextBox 14">
                      <a:extLst>
                        <a:ext uri="{FF2B5EF4-FFF2-40B4-BE49-F238E27FC236}">
                          <a16:creationId xmlns:a16="http://schemas.microsoft.com/office/drawing/2014/main" id="{66A5F072-9C27-FB09-31DC-093F1FC3C45B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136416" y="1452402"/>
                      <a:ext cx="1758883" cy="1323439"/>
                    </a:xfrm>
                    <a:prstGeom prst="rect">
                      <a:avLst/>
                    </a:prstGeom>
                    <a:blipFill>
                      <a:blip r:embed="rId3"/>
                      <a:stretch>
                        <a:fillRect t="-913"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PH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580E1F7A-B4D5-A0E9-293A-89CD5CF5AB81}"/>
                    </a:ext>
                  </a:extLst>
                </p:cNvPr>
                <p:cNvSpPr/>
                <p:nvPr/>
              </p:nvSpPr>
              <p:spPr>
                <a:xfrm>
                  <a:off x="6323889" y="1554727"/>
                  <a:ext cx="144000" cy="1440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PH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" name="Oval 16">
                  <a:extLst>
                    <a:ext uri="{FF2B5EF4-FFF2-40B4-BE49-F238E27FC236}">
                      <a16:creationId xmlns:a16="http://schemas.microsoft.com/office/drawing/2014/main" id="{67A05CB2-74E2-345E-1A15-65F87E94B3C2}"/>
                    </a:ext>
                  </a:extLst>
                </p:cNvPr>
                <p:cNvSpPr/>
                <p:nvPr/>
              </p:nvSpPr>
              <p:spPr>
                <a:xfrm>
                  <a:off x="6323889" y="1784867"/>
                  <a:ext cx="144000" cy="1440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PH"/>
                </a:p>
              </p:txBody>
            </p:sp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1651E955-3E25-E09B-C68B-4400ED51527E}"/>
                    </a:ext>
                  </a:extLst>
                </p:cNvPr>
                <p:cNvSpPr/>
                <p:nvPr/>
              </p:nvSpPr>
              <p:spPr>
                <a:xfrm>
                  <a:off x="6290662" y="2040825"/>
                  <a:ext cx="221404" cy="113036"/>
                </a:xfrm>
                <a:prstGeom prst="rect">
                  <a:avLst/>
                </a:prstGeom>
                <a:solidFill>
                  <a:srgbClr val="009BFA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PH"/>
                </a:p>
              </p:txBody>
            </p:sp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E64826E0-8EC4-B6EF-862A-18989A26D343}"/>
                    </a:ext>
                  </a:extLst>
                </p:cNvPr>
                <p:cNvSpPr/>
                <p:nvPr/>
              </p:nvSpPr>
              <p:spPr>
                <a:xfrm>
                  <a:off x="6290662" y="2286764"/>
                  <a:ext cx="221404" cy="113036"/>
                </a:xfrm>
                <a:prstGeom prst="rect">
                  <a:avLst/>
                </a:prstGeom>
                <a:solidFill>
                  <a:srgbClr val="E36F47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PH"/>
                </a:p>
              </p:txBody>
            </p:sp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F4CB1192-8796-8802-A21E-B8CE9A92B390}"/>
                    </a:ext>
                  </a:extLst>
                </p:cNvPr>
                <p:cNvSpPr/>
                <p:nvPr/>
              </p:nvSpPr>
              <p:spPr>
                <a:xfrm>
                  <a:off x="6290662" y="2532704"/>
                  <a:ext cx="221404" cy="113036"/>
                </a:xfrm>
                <a:prstGeom prst="rect">
                  <a:avLst/>
                </a:prstGeom>
                <a:solidFill>
                  <a:srgbClr val="3EA44D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PH"/>
                </a:p>
              </p:txBody>
            </p:sp>
          </p:grpSp>
          <p:pic>
            <p:nvPicPr>
              <p:cNvPr id="3" name="Picture 2" descr="A table with numbers and a number in it&#10;&#10;Description automatically generated">
                <a:extLst>
                  <a:ext uri="{FF2B5EF4-FFF2-40B4-BE49-F238E27FC236}">
                    <a16:creationId xmlns:a16="http://schemas.microsoft.com/office/drawing/2014/main" id="{32CDC28B-3560-3B91-6906-5CF65CF4BE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02534" y="2862623"/>
                <a:ext cx="5593535" cy="1716486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7718415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199413-B3F8-4441-6F37-12CAA258CB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number of objects&#10;&#10;AI-generated content may be incorrect.">
            <a:extLst>
              <a:ext uri="{FF2B5EF4-FFF2-40B4-BE49-F238E27FC236}">
                <a16:creationId xmlns:a16="http://schemas.microsoft.com/office/drawing/2014/main" id="{92086F05-5C73-2AF2-2151-142E39624D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929" y="0"/>
            <a:ext cx="9700141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E57F599-614F-A645-52DC-D5E97FFCA3C4}"/>
              </a:ext>
            </a:extLst>
          </p:cNvPr>
          <p:cNvSpPr txBox="1"/>
          <p:nvPr/>
        </p:nvSpPr>
        <p:spPr>
          <a:xfrm>
            <a:off x="2823339" y="3368655"/>
            <a:ext cx="16087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400" dirty="0">
                <a:solidFill>
                  <a:srgbClr val="479AC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Traditional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92B980-5E6E-4887-0E15-B76A4FF67A01}"/>
              </a:ext>
            </a:extLst>
          </p:cNvPr>
          <p:cNvSpPr txBox="1"/>
          <p:nvPr/>
        </p:nvSpPr>
        <p:spPr>
          <a:xfrm>
            <a:off x="6779219" y="1799015"/>
            <a:ext cx="12087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2400" dirty="0">
                <a:solidFill>
                  <a:srgbClr val="E5A83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Inner Corner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F8E3C5-7939-4FA6-D0C0-A54187BC4EB6}"/>
              </a:ext>
            </a:extLst>
          </p:cNvPr>
          <p:cNvSpPr txBox="1"/>
          <p:nvPr/>
        </p:nvSpPr>
        <p:spPr>
          <a:xfrm>
            <a:off x="7809839" y="5209569"/>
            <a:ext cx="12087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2400" dirty="0">
                <a:solidFill>
                  <a:srgbClr val="3BB49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Outer Corner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C4482F-3D65-1115-9F83-2F38FA822CE4}"/>
              </a:ext>
            </a:extLst>
          </p:cNvPr>
          <p:cNvSpPr txBox="1"/>
          <p:nvPr/>
        </p:nvSpPr>
        <p:spPr>
          <a:xfrm>
            <a:off x="8900374" y="3368654"/>
            <a:ext cx="12087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2400" dirty="0">
                <a:solidFill>
                  <a:srgbClr val="DF833A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Center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F62C56-2B07-99A3-0C0D-377E6BC1773F}"/>
              </a:ext>
            </a:extLst>
          </p:cNvPr>
          <p:cNvSpPr txBox="1"/>
          <p:nvPr/>
        </p:nvSpPr>
        <p:spPr>
          <a:xfrm>
            <a:off x="9565750" y="1188183"/>
            <a:ext cx="13205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2400" dirty="0">
                <a:solidFill>
                  <a:srgbClr val="D797CC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Random</a:t>
            </a:r>
          </a:p>
        </p:txBody>
      </p:sp>
    </p:spTree>
    <p:extLst>
      <p:ext uri="{BB962C8B-B14F-4D97-AF65-F5344CB8AC3E}">
        <p14:creationId xmlns:p14="http://schemas.microsoft.com/office/powerpoint/2010/main" val="33520639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DC25FC0-CB6D-3312-CAD3-BC6DA9E2CC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929" y="0"/>
            <a:ext cx="9700141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5766CE1-EC15-DB1F-CAB3-76E1228B7A0E}"/>
              </a:ext>
            </a:extLst>
          </p:cNvPr>
          <p:cNvSpPr txBox="1"/>
          <p:nvPr/>
        </p:nvSpPr>
        <p:spPr>
          <a:xfrm>
            <a:off x="3417998" y="1925373"/>
            <a:ext cx="20684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2400" dirty="0">
                <a:solidFill>
                  <a:srgbClr val="0173B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 = 32, 64, 128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6AA083-6CD1-E73A-FDA1-3696BF091CE4}"/>
              </a:ext>
            </a:extLst>
          </p:cNvPr>
          <p:cNvSpPr txBox="1"/>
          <p:nvPr/>
        </p:nvSpPr>
        <p:spPr>
          <a:xfrm>
            <a:off x="6819314" y="3079485"/>
            <a:ext cx="9510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2400" dirty="0">
                <a:solidFill>
                  <a:srgbClr val="DE8F0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 = 32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74F81D-B30F-4C7F-A8CC-B73C569A0A14}"/>
              </a:ext>
            </a:extLst>
          </p:cNvPr>
          <p:cNvSpPr txBox="1"/>
          <p:nvPr/>
        </p:nvSpPr>
        <p:spPr>
          <a:xfrm>
            <a:off x="8114335" y="2257915"/>
            <a:ext cx="9510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2400" dirty="0">
                <a:solidFill>
                  <a:srgbClr val="DE8F0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 = 64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AC6606B-8645-83B1-B116-ED57FFBDE65A}"/>
              </a:ext>
            </a:extLst>
          </p:cNvPr>
          <p:cNvSpPr txBox="1"/>
          <p:nvPr/>
        </p:nvSpPr>
        <p:spPr>
          <a:xfrm>
            <a:off x="9481777" y="1440336"/>
            <a:ext cx="12178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2400" dirty="0">
                <a:solidFill>
                  <a:srgbClr val="DE8F0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 = 128</a:t>
            </a:r>
          </a:p>
        </p:txBody>
      </p:sp>
    </p:spTree>
    <p:extLst>
      <p:ext uri="{BB962C8B-B14F-4D97-AF65-F5344CB8AC3E}">
        <p14:creationId xmlns:p14="http://schemas.microsoft.com/office/powerpoint/2010/main" val="10803078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F281FA-99AB-372C-F317-FBD6E6ADD3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7E0A607B-E485-EAB9-8C99-9288071412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929" y="0"/>
            <a:ext cx="9700141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08CC4EA-4A59-F959-2AAE-069B4D48D8DD}"/>
              </a:ext>
            </a:extLst>
          </p:cNvPr>
          <p:cNvSpPr txBox="1"/>
          <p:nvPr/>
        </p:nvSpPr>
        <p:spPr>
          <a:xfrm>
            <a:off x="3417998" y="1925373"/>
            <a:ext cx="20684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2400" dirty="0">
                <a:solidFill>
                  <a:srgbClr val="0173B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 = 32, 64, 128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A1C368-22C5-5745-3912-DA751F97BE4F}"/>
              </a:ext>
            </a:extLst>
          </p:cNvPr>
          <p:cNvSpPr txBox="1"/>
          <p:nvPr/>
        </p:nvSpPr>
        <p:spPr>
          <a:xfrm>
            <a:off x="5252429" y="3764136"/>
            <a:ext cx="9510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2400" dirty="0">
                <a:solidFill>
                  <a:srgbClr val="DE8F0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 = 32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08FE6B-5ED9-5EE1-B426-3CC9553BC5EB}"/>
              </a:ext>
            </a:extLst>
          </p:cNvPr>
          <p:cNvSpPr txBox="1"/>
          <p:nvPr/>
        </p:nvSpPr>
        <p:spPr>
          <a:xfrm>
            <a:off x="8045410" y="2156205"/>
            <a:ext cx="9510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2400" dirty="0">
                <a:solidFill>
                  <a:srgbClr val="DE8F0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 = 64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C349A0-2EAA-52EB-AA65-3143EC2521C9}"/>
              </a:ext>
            </a:extLst>
          </p:cNvPr>
          <p:cNvSpPr txBox="1"/>
          <p:nvPr/>
        </p:nvSpPr>
        <p:spPr>
          <a:xfrm>
            <a:off x="9481777" y="1440336"/>
            <a:ext cx="12178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2400" dirty="0">
                <a:solidFill>
                  <a:srgbClr val="DE8F0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 = 128</a:t>
            </a:r>
          </a:p>
        </p:txBody>
      </p:sp>
    </p:spTree>
    <p:extLst>
      <p:ext uri="{BB962C8B-B14F-4D97-AF65-F5344CB8AC3E}">
        <p14:creationId xmlns:p14="http://schemas.microsoft.com/office/powerpoint/2010/main" val="8872179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1D98216B-ED8E-8587-A132-7F5281F63B63}"/>
              </a:ext>
            </a:extLst>
          </p:cNvPr>
          <p:cNvGrpSpPr/>
          <p:nvPr/>
        </p:nvGrpSpPr>
        <p:grpSpPr>
          <a:xfrm>
            <a:off x="1245928" y="-4009293"/>
            <a:ext cx="9700142" cy="13267876"/>
            <a:chOff x="1245928" y="-4009293"/>
            <a:chExt cx="9700142" cy="13267876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002B887E-07F4-E3AE-63FF-462CBF7D4AA6}"/>
                </a:ext>
              </a:extLst>
            </p:cNvPr>
            <p:cNvGrpSpPr/>
            <p:nvPr/>
          </p:nvGrpSpPr>
          <p:grpSpPr>
            <a:xfrm>
              <a:off x="1245929" y="-4009293"/>
              <a:ext cx="9700141" cy="6858000"/>
              <a:chOff x="1245929" y="0"/>
              <a:chExt cx="9700141" cy="6858000"/>
            </a:xfrm>
          </p:grpSpPr>
          <p:pic>
            <p:nvPicPr>
              <p:cNvPr id="3" name="Picture 2" descr="A graph of a number of objects&#10;&#10;AI-generated content may be incorrect.">
                <a:extLst>
                  <a:ext uri="{FF2B5EF4-FFF2-40B4-BE49-F238E27FC236}">
                    <a16:creationId xmlns:a16="http://schemas.microsoft.com/office/drawing/2014/main" id="{4B0B5FB0-7500-F34E-6FA9-4FDF041AEE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45929" y="0"/>
                <a:ext cx="9700141" cy="6858000"/>
              </a:xfrm>
              <a:prstGeom prst="rect">
                <a:avLst/>
              </a:prstGeom>
            </p:spPr>
          </p:pic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6F2A55A-F676-156E-8F3D-68EEF2C6F891}"/>
                  </a:ext>
                </a:extLst>
              </p:cNvPr>
              <p:cNvSpPr txBox="1"/>
              <p:nvPr/>
            </p:nvSpPr>
            <p:spPr>
              <a:xfrm>
                <a:off x="2823339" y="3368655"/>
                <a:ext cx="160875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PH" sz="2400" dirty="0">
                    <a:solidFill>
                      <a:srgbClr val="479AC8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Traditional</a:t>
                </a: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51F8DA1-AC56-2732-D27B-56174BB6E205}"/>
                  </a:ext>
                </a:extLst>
              </p:cNvPr>
              <p:cNvSpPr txBox="1"/>
              <p:nvPr/>
            </p:nvSpPr>
            <p:spPr>
              <a:xfrm>
                <a:off x="6779219" y="1799015"/>
                <a:ext cx="1208774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PH" sz="2400" dirty="0">
                    <a:solidFill>
                      <a:srgbClr val="E5A83D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Inner Corner</a:t>
                </a: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0C4328E-708C-5FF8-1C0F-34CF4FD62195}"/>
                  </a:ext>
                </a:extLst>
              </p:cNvPr>
              <p:cNvSpPr txBox="1"/>
              <p:nvPr/>
            </p:nvSpPr>
            <p:spPr>
              <a:xfrm>
                <a:off x="7809839" y="5209569"/>
                <a:ext cx="1208774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PH" sz="2400" dirty="0">
                    <a:solidFill>
                      <a:srgbClr val="3BB493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Outer Corner</a:t>
                </a: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F4E3A16-B252-1305-1C14-21EEBBC74EBC}"/>
                  </a:ext>
                </a:extLst>
              </p:cNvPr>
              <p:cNvSpPr txBox="1"/>
              <p:nvPr/>
            </p:nvSpPr>
            <p:spPr>
              <a:xfrm>
                <a:off x="8900374" y="3368654"/>
                <a:ext cx="120877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PH" sz="2400" dirty="0">
                    <a:solidFill>
                      <a:srgbClr val="DF833A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Center</a:t>
                </a: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8270A93-F5FE-4217-7C27-661823FDD5B1}"/>
                  </a:ext>
                </a:extLst>
              </p:cNvPr>
              <p:cNvSpPr txBox="1"/>
              <p:nvPr/>
            </p:nvSpPr>
            <p:spPr>
              <a:xfrm>
                <a:off x="9565750" y="1188183"/>
                <a:ext cx="132058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PH" sz="2400" dirty="0">
                    <a:solidFill>
                      <a:srgbClr val="D797CC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Random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66C5788-DAAB-837D-8027-D8AE9EA84371}"/>
                </a:ext>
              </a:extLst>
            </p:cNvPr>
            <p:cNvGrpSpPr/>
            <p:nvPr/>
          </p:nvGrpSpPr>
          <p:grpSpPr>
            <a:xfrm>
              <a:off x="1245928" y="2400583"/>
              <a:ext cx="9700141" cy="6858000"/>
              <a:chOff x="1245929" y="0"/>
              <a:chExt cx="9700141" cy="6858000"/>
            </a:xfrm>
          </p:grpSpPr>
          <p:pic>
            <p:nvPicPr>
              <p:cNvPr id="10" name="Picture 9" descr="A graph of different colored lines&#10;&#10;AI-generated content may be incorrect.">
                <a:extLst>
                  <a:ext uri="{FF2B5EF4-FFF2-40B4-BE49-F238E27FC236}">
                    <a16:creationId xmlns:a16="http://schemas.microsoft.com/office/drawing/2014/main" id="{D7B24CCF-F946-9615-5081-D431300430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45929" y="0"/>
                <a:ext cx="9700141" cy="6858000"/>
              </a:xfrm>
              <a:prstGeom prst="rect">
                <a:avLst/>
              </a:prstGeom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71154DB-FCB8-9901-B795-99266A659D63}"/>
                  </a:ext>
                </a:extLst>
              </p:cNvPr>
              <p:cNvSpPr txBox="1"/>
              <p:nvPr/>
            </p:nvSpPr>
            <p:spPr>
              <a:xfrm>
                <a:off x="3417998" y="1925373"/>
                <a:ext cx="206840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PH" sz="2400" dirty="0">
                    <a:solidFill>
                      <a:srgbClr val="0173B2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L = 32, 64, 128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7EC4FD0-59B8-2289-05D1-AD56B5D26356}"/>
                  </a:ext>
                </a:extLst>
              </p:cNvPr>
              <p:cNvSpPr txBox="1"/>
              <p:nvPr/>
            </p:nvSpPr>
            <p:spPr>
              <a:xfrm>
                <a:off x="5252429" y="3764136"/>
                <a:ext cx="95107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PH" sz="2400" dirty="0">
                    <a:solidFill>
                      <a:srgbClr val="DE8F05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L = 32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EA01F6B-11F5-01B1-E17D-E012B879B219}"/>
                  </a:ext>
                </a:extLst>
              </p:cNvPr>
              <p:cNvSpPr txBox="1"/>
              <p:nvPr/>
            </p:nvSpPr>
            <p:spPr>
              <a:xfrm>
                <a:off x="8045410" y="2156205"/>
                <a:ext cx="95107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PH" sz="2400" dirty="0">
                    <a:solidFill>
                      <a:srgbClr val="DE8F05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L = 64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CB76758-E8D2-BF1D-A315-7269B74F6825}"/>
                  </a:ext>
                </a:extLst>
              </p:cNvPr>
              <p:cNvSpPr txBox="1"/>
              <p:nvPr/>
            </p:nvSpPr>
            <p:spPr>
              <a:xfrm>
                <a:off x="9481777" y="1440336"/>
                <a:ext cx="121789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PH" sz="2400" dirty="0">
                    <a:solidFill>
                      <a:srgbClr val="DE8F05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L = 128</a:t>
                </a:r>
              </a:p>
            </p:txBody>
          </p:sp>
        </p:grp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9A3E583C-5A11-B902-8CAB-DD95EF08F76F}"/>
              </a:ext>
            </a:extLst>
          </p:cNvPr>
          <p:cNvSpPr txBox="1"/>
          <p:nvPr/>
        </p:nvSpPr>
        <p:spPr>
          <a:xfrm>
            <a:off x="3705230" y="9258583"/>
            <a:ext cx="49965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4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Iteration number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BE85993-D4EF-7FA4-7DB1-8A1338C50668}"/>
              </a:ext>
            </a:extLst>
          </p:cNvPr>
          <p:cNvSpPr txBox="1"/>
          <p:nvPr/>
        </p:nvSpPr>
        <p:spPr>
          <a:xfrm rot="16200000">
            <a:off x="-1791128" y="2270703"/>
            <a:ext cx="49965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4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Fraction of learned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DBC296C-092A-1A58-16CC-4C53F8D14B36}"/>
              </a:ext>
            </a:extLst>
          </p:cNvPr>
          <p:cNvSpPr txBox="1"/>
          <p:nvPr/>
        </p:nvSpPr>
        <p:spPr>
          <a:xfrm>
            <a:off x="1936955" y="-3814916"/>
            <a:ext cx="10422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4000" dirty="0"/>
              <a:t>(a)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8AD8848-4D61-6F64-D1C1-A6B42DFAB03A}"/>
              </a:ext>
            </a:extLst>
          </p:cNvPr>
          <p:cNvSpPr txBox="1"/>
          <p:nvPr/>
        </p:nvSpPr>
        <p:spPr>
          <a:xfrm>
            <a:off x="1888510" y="2525502"/>
            <a:ext cx="10422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4000" dirty="0"/>
              <a:t>(b)</a:t>
            </a:r>
          </a:p>
        </p:txBody>
      </p:sp>
    </p:spTree>
    <p:extLst>
      <p:ext uri="{BB962C8B-B14F-4D97-AF65-F5344CB8AC3E}">
        <p14:creationId xmlns:p14="http://schemas.microsoft.com/office/powerpoint/2010/main" val="21263135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836E7AB5-6FE4-5390-3757-FDADEDF86C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2840" y="0"/>
            <a:ext cx="484632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8D06208-EA63-27A0-AA02-F55CA27327CB}"/>
              </a:ext>
            </a:extLst>
          </p:cNvPr>
          <p:cNvSpPr txBox="1"/>
          <p:nvPr/>
        </p:nvSpPr>
        <p:spPr>
          <a:xfrm>
            <a:off x="4183366" y="1106960"/>
            <a:ext cx="20684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200" dirty="0">
                <a:solidFill>
                  <a:srgbClr val="0173B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 = 32, 64, 128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CCC5F6-1108-9D09-C178-C8228A9DDBD2}"/>
              </a:ext>
            </a:extLst>
          </p:cNvPr>
          <p:cNvSpPr txBox="1"/>
          <p:nvPr/>
        </p:nvSpPr>
        <p:spPr>
          <a:xfrm>
            <a:off x="5664162" y="1606960"/>
            <a:ext cx="9510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200" dirty="0">
                <a:solidFill>
                  <a:srgbClr val="DE8F0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 = 32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08C8177-7969-704F-6E08-BB7776001854}"/>
              </a:ext>
            </a:extLst>
          </p:cNvPr>
          <p:cNvSpPr txBox="1"/>
          <p:nvPr/>
        </p:nvSpPr>
        <p:spPr>
          <a:xfrm>
            <a:off x="6816823" y="1245459"/>
            <a:ext cx="9510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200" dirty="0">
                <a:solidFill>
                  <a:srgbClr val="DE8F0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 = 64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D11AEF-DF60-0038-9518-9AFCEB2FF2E3}"/>
              </a:ext>
            </a:extLst>
          </p:cNvPr>
          <p:cNvSpPr txBox="1"/>
          <p:nvPr/>
        </p:nvSpPr>
        <p:spPr>
          <a:xfrm>
            <a:off x="7413891" y="718882"/>
            <a:ext cx="12178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200" dirty="0">
                <a:solidFill>
                  <a:srgbClr val="DE8F0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 = 128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E52CF82-2F5A-B49B-C321-DA6801606133}"/>
              </a:ext>
            </a:extLst>
          </p:cNvPr>
          <p:cNvSpPr txBox="1"/>
          <p:nvPr/>
        </p:nvSpPr>
        <p:spPr>
          <a:xfrm>
            <a:off x="5006477" y="4161415"/>
            <a:ext cx="16087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200" dirty="0">
                <a:solidFill>
                  <a:srgbClr val="479AC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Traditional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71A029E-9853-8132-DB6E-1A6921AF2D1E}"/>
              </a:ext>
            </a:extLst>
          </p:cNvPr>
          <p:cNvSpPr txBox="1"/>
          <p:nvPr/>
        </p:nvSpPr>
        <p:spPr>
          <a:xfrm>
            <a:off x="5709622" y="5209568"/>
            <a:ext cx="12087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200" dirty="0">
                <a:solidFill>
                  <a:srgbClr val="E5A83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Inner Corner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C51030A-3CF3-D33E-1DF6-EC7396B2147C}"/>
              </a:ext>
            </a:extLst>
          </p:cNvPr>
          <p:cNvSpPr txBox="1"/>
          <p:nvPr/>
        </p:nvSpPr>
        <p:spPr>
          <a:xfrm>
            <a:off x="7029286" y="5612541"/>
            <a:ext cx="12087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200" dirty="0">
                <a:solidFill>
                  <a:srgbClr val="3BB49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Outer Corner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B912273-31D7-31FA-0352-3C96483E5857}"/>
              </a:ext>
            </a:extLst>
          </p:cNvPr>
          <p:cNvSpPr txBox="1"/>
          <p:nvPr/>
        </p:nvSpPr>
        <p:spPr>
          <a:xfrm>
            <a:off x="7229294" y="4736059"/>
            <a:ext cx="12087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200" dirty="0">
                <a:solidFill>
                  <a:srgbClr val="DF833A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Center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9427DFD-6F81-11EA-9697-0E6888C076BE}"/>
              </a:ext>
            </a:extLst>
          </p:cNvPr>
          <p:cNvSpPr txBox="1"/>
          <p:nvPr/>
        </p:nvSpPr>
        <p:spPr>
          <a:xfrm>
            <a:off x="7497863" y="3774730"/>
            <a:ext cx="13205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200" dirty="0">
                <a:solidFill>
                  <a:srgbClr val="D797CC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Random</a:t>
            </a:r>
          </a:p>
        </p:txBody>
      </p:sp>
    </p:spTree>
    <p:extLst>
      <p:ext uri="{BB962C8B-B14F-4D97-AF65-F5344CB8AC3E}">
        <p14:creationId xmlns:p14="http://schemas.microsoft.com/office/powerpoint/2010/main" val="40461306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54BA642-4D72-2DC1-AB7E-0B7E708598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929" y="0"/>
            <a:ext cx="9700141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DB60429-4B92-7C8F-D241-1B055E8C6DEF}"/>
              </a:ext>
            </a:extLst>
          </p:cNvPr>
          <p:cNvSpPr txBox="1"/>
          <p:nvPr/>
        </p:nvSpPr>
        <p:spPr>
          <a:xfrm>
            <a:off x="3988173" y="1440612"/>
            <a:ext cx="12212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400" dirty="0">
                <a:solidFill>
                  <a:srgbClr val="0173B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δλ</a:t>
            </a:r>
            <a:r>
              <a:rPr lang="en-PH" sz="2400" dirty="0">
                <a:solidFill>
                  <a:srgbClr val="0173B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l-GR" sz="2400" dirty="0">
                <a:solidFill>
                  <a:srgbClr val="0173B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=</a:t>
            </a:r>
            <a:r>
              <a:rPr lang="en-PH" sz="2400" dirty="0">
                <a:solidFill>
                  <a:srgbClr val="0173B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l-GR" sz="2400" dirty="0">
                <a:solidFill>
                  <a:srgbClr val="0173B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0.0</a:t>
            </a:r>
            <a:endParaRPr lang="en-PH" sz="2400" dirty="0">
              <a:solidFill>
                <a:srgbClr val="0173B2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5DDB3A-4AC2-0105-4589-7B9203E5899A}"/>
              </a:ext>
            </a:extLst>
          </p:cNvPr>
          <p:cNvSpPr txBox="1"/>
          <p:nvPr/>
        </p:nvSpPr>
        <p:spPr>
          <a:xfrm>
            <a:off x="5995694" y="1113320"/>
            <a:ext cx="12776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400" dirty="0">
                <a:solidFill>
                  <a:srgbClr val="0173B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δλ</a:t>
            </a:r>
            <a:r>
              <a:rPr lang="en-PH" sz="2400" dirty="0">
                <a:solidFill>
                  <a:srgbClr val="0173B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l-GR" sz="2400" dirty="0">
                <a:solidFill>
                  <a:srgbClr val="0173B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=</a:t>
            </a:r>
            <a:r>
              <a:rPr lang="en-PH" sz="2400" dirty="0">
                <a:solidFill>
                  <a:srgbClr val="0173B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l-GR" sz="2400" dirty="0">
                <a:solidFill>
                  <a:srgbClr val="0173B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0.</a:t>
            </a:r>
            <a:r>
              <a:rPr lang="en-PH" sz="2400" dirty="0">
                <a:solidFill>
                  <a:srgbClr val="0173B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08AC0A-ADC4-85C8-3C8B-FE0CA60C20C6}"/>
              </a:ext>
            </a:extLst>
          </p:cNvPr>
          <p:cNvSpPr txBox="1"/>
          <p:nvPr/>
        </p:nvSpPr>
        <p:spPr>
          <a:xfrm>
            <a:off x="4928844" y="2993739"/>
            <a:ext cx="12212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400" dirty="0">
                <a:solidFill>
                  <a:srgbClr val="0173B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δλ</a:t>
            </a:r>
            <a:r>
              <a:rPr lang="en-PH" sz="2400" dirty="0">
                <a:solidFill>
                  <a:srgbClr val="0173B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l-GR" sz="2400" dirty="0">
                <a:solidFill>
                  <a:srgbClr val="0173B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=</a:t>
            </a:r>
            <a:r>
              <a:rPr lang="en-PH" sz="2400" dirty="0">
                <a:solidFill>
                  <a:srgbClr val="0173B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l-GR" sz="2400" dirty="0">
                <a:solidFill>
                  <a:srgbClr val="0173B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0.</a:t>
            </a:r>
            <a:r>
              <a:rPr lang="en-PH" sz="2400" dirty="0">
                <a:solidFill>
                  <a:srgbClr val="0173B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5B0590-3C6C-3C3F-D11B-8FB22AFA7E8E}"/>
              </a:ext>
            </a:extLst>
          </p:cNvPr>
          <p:cNvSpPr txBox="1"/>
          <p:nvPr/>
        </p:nvSpPr>
        <p:spPr>
          <a:xfrm>
            <a:off x="4857750" y="3964324"/>
            <a:ext cx="17767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400" dirty="0">
                <a:solidFill>
                  <a:srgbClr val="DE8F0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δλ</a:t>
            </a:r>
            <a:r>
              <a:rPr lang="en-PH" sz="2400" dirty="0">
                <a:solidFill>
                  <a:srgbClr val="DE8F0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l-GR" sz="2400" dirty="0">
                <a:solidFill>
                  <a:srgbClr val="DE8F0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=</a:t>
            </a:r>
            <a:r>
              <a:rPr lang="en-PH" sz="2400" dirty="0">
                <a:solidFill>
                  <a:srgbClr val="DE8F0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l-GR" sz="2400" dirty="0">
                <a:solidFill>
                  <a:srgbClr val="DE8F0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0.</a:t>
            </a:r>
            <a:r>
              <a:rPr lang="en-PH" sz="2400" dirty="0">
                <a:solidFill>
                  <a:srgbClr val="DE8F0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0, 0.2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BE308A-BABE-8D6A-2D88-9E64E92F4EB7}"/>
              </a:ext>
            </a:extLst>
          </p:cNvPr>
          <p:cNvSpPr txBox="1"/>
          <p:nvPr/>
        </p:nvSpPr>
        <p:spPr>
          <a:xfrm>
            <a:off x="7181088" y="4006996"/>
            <a:ext cx="16388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400" dirty="0">
                <a:solidFill>
                  <a:srgbClr val="DE8F0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δλ</a:t>
            </a:r>
            <a:r>
              <a:rPr lang="en-PH" sz="2400" dirty="0">
                <a:solidFill>
                  <a:srgbClr val="DE8F0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l-GR" sz="2400" dirty="0">
                <a:solidFill>
                  <a:srgbClr val="DE8F0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=</a:t>
            </a:r>
            <a:r>
              <a:rPr lang="en-PH" sz="2400" dirty="0">
                <a:solidFill>
                  <a:srgbClr val="DE8F0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l-GR" sz="2400" dirty="0">
                <a:solidFill>
                  <a:srgbClr val="DE8F0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0.</a:t>
            </a:r>
            <a:r>
              <a:rPr lang="en-PH" sz="2400" dirty="0">
                <a:solidFill>
                  <a:srgbClr val="DE8F0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6910182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37662ED-05FB-C305-CD89-0100A017CE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929" y="0"/>
            <a:ext cx="9700141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58FBAD4-519D-C680-1951-33C81527585B}"/>
              </a:ext>
            </a:extLst>
          </p:cNvPr>
          <p:cNvSpPr txBox="1"/>
          <p:nvPr/>
        </p:nvSpPr>
        <p:spPr>
          <a:xfrm>
            <a:off x="3109938" y="1804351"/>
            <a:ext cx="11491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2400" dirty="0">
                <a:solidFill>
                  <a:srgbClr val="0B79B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ρ</a:t>
            </a:r>
            <a:r>
              <a:rPr lang="en-PH" sz="2400" dirty="0">
                <a:solidFill>
                  <a:srgbClr val="0B79B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l-GR" sz="2400" dirty="0">
                <a:solidFill>
                  <a:srgbClr val="0B79B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=</a:t>
            </a:r>
            <a:r>
              <a:rPr lang="en-PH" sz="2400" dirty="0">
                <a:solidFill>
                  <a:srgbClr val="0B79B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l-GR" sz="2400" dirty="0">
                <a:solidFill>
                  <a:srgbClr val="0B79B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0.9</a:t>
            </a:r>
            <a:endParaRPr lang="en-PH" sz="2400" dirty="0">
              <a:solidFill>
                <a:srgbClr val="0B79B5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C726F2-9BBD-7291-60D1-27E6B6456DF3}"/>
              </a:ext>
            </a:extLst>
          </p:cNvPr>
          <p:cNvSpPr txBox="1"/>
          <p:nvPr/>
        </p:nvSpPr>
        <p:spPr>
          <a:xfrm>
            <a:off x="4259050" y="3052775"/>
            <a:ext cx="11491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2400" dirty="0">
                <a:solidFill>
                  <a:srgbClr val="479AC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ρ</a:t>
            </a:r>
            <a:r>
              <a:rPr lang="en-PH" sz="2400" dirty="0">
                <a:solidFill>
                  <a:srgbClr val="479AC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l-GR" sz="2400" dirty="0">
                <a:solidFill>
                  <a:srgbClr val="479AC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=</a:t>
            </a:r>
            <a:r>
              <a:rPr lang="en-PH" sz="2400" dirty="0">
                <a:solidFill>
                  <a:srgbClr val="479AC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l-GR" sz="2400" dirty="0">
                <a:solidFill>
                  <a:srgbClr val="479AC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0.</a:t>
            </a:r>
            <a:r>
              <a:rPr lang="en-PH" sz="2400" dirty="0">
                <a:solidFill>
                  <a:srgbClr val="479AC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47D6F8-DBEA-C227-E4F7-4AF1B4CECE89}"/>
              </a:ext>
            </a:extLst>
          </p:cNvPr>
          <p:cNvSpPr txBox="1"/>
          <p:nvPr/>
        </p:nvSpPr>
        <p:spPr>
          <a:xfrm>
            <a:off x="3641462" y="4480588"/>
            <a:ext cx="11491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2400" dirty="0">
                <a:solidFill>
                  <a:srgbClr val="6FAFD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ρ</a:t>
            </a:r>
            <a:r>
              <a:rPr lang="en-PH" sz="2400" dirty="0">
                <a:solidFill>
                  <a:srgbClr val="6FAFD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l-GR" sz="2400" dirty="0">
                <a:solidFill>
                  <a:srgbClr val="6FAFD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=</a:t>
            </a:r>
            <a:r>
              <a:rPr lang="en-PH" sz="2400" dirty="0">
                <a:solidFill>
                  <a:srgbClr val="6FAFD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l-GR" sz="2400" dirty="0">
                <a:solidFill>
                  <a:srgbClr val="6FAFD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0.</a:t>
            </a:r>
            <a:r>
              <a:rPr lang="en-PH" sz="2400" dirty="0">
                <a:solidFill>
                  <a:srgbClr val="6FAFD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11515C1-A736-5EF0-A6C3-EF06A6C7D2F0}"/>
              </a:ext>
            </a:extLst>
          </p:cNvPr>
          <p:cNvSpPr txBox="1"/>
          <p:nvPr/>
        </p:nvSpPr>
        <p:spPr>
          <a:xfrm>
            <a:off x="5176762" y="2024222"/>
            <a:ext cx="1149112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l-GR" sz="2400" dirty="0">
                <a:solidFill>
                  <a:srgbClr val="E0940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ρ</a:t>
            </a:r>
            <a:r>
              <a:rPr lang="en-PH" sz="2400" dirty="0">
                <a:solidFill>
                  <a:srgbClr val="E0940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l-GR" sz="2400" dirty="0">
                <a:solidFill>
                  <a:srgbClr val="E0940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=</a:t>
            </a:r>
            <a:r>
              <a:rPr lang="en-PH" sz="2400" dirty="0">
                <a:solidFill>
                  <a:srgbClr val="E0940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l-GR" sz="2400" dirty="0">
                <a:solidFill>
                  <a:srgbClr val="E0940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0.9</a:t>
            </a:r>
            <a:endParaRPr lang="en-PH" sz="2400" dirty="0">
              <a:solidFill>
                <a:srgbClr val="E0940F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F412A06-5D04-791F-804B-02E81E5C2786}"/>
              </a:ext>
            </a:extLst>
          </p:cNvPr>
          <p:cNvSpPr txBox="1"/>
          <p:nvPr/>
        </p:nvSpPr>
        <p:spPr>
          <a:xfrm>
            <a:off x="6519730" y="3514440"/>
            <a:ext cx="11491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2400" dirty="0">
                <a:solidFill>
                  <a:srgbClr val="E5A83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ρ</a:t>
            </a:r>
            <a:r>
              <a:rPr lang="en-PH" sz="2400" dirty="0">
                <a:solidFill>
                  <a:srgbClr val="E5A83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l-GR" sz="2400" dirty="0">
                <a:solidFill>
                  <a:srgbClr val="E5A83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=</a:t>
            </a:r>
            <a:r>
              <a:rPr lang="en-PH" sz="2400" dirty="0">
                <a:solidFill>
                  <a:srgbClr val="E5A83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l-GR" sz="2400" dirty="0">
                <a:solidFill>
                  <a:srgbClr val="E5A83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0.</a:t>
            </a:r>
            <a:r>
              <a:rPr lang="en-PH" sz="2400" dirty="0">
                <a:solidFill>
                  <a:srgbClr val="E5A83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17E988E-CEA3-5058-DA62-07169899CEF0}"/>
              </a:ext>
            </a:extLst>
          </p:cNvPr>
          <p:cNvSpPr txBox="1"/>
          <p:nvPr/>
        </p:nvSpPr>
        <p:spPr>
          <a:xfrm>
            <a:off x="7990158" y="4249755"/>
            <a:ext cx="11491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2400" dirty="0">
                <a:solidFill>
                  <a:srgbClr val="ECBF7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ρ</a:t>
            </a:r>
            <a:r>
              <a:rPr lang="en-PH" sz="2400" dirty="0">
                <a:solidFill>
                  <a:srgbClr val="ECBF7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l-GR" sz="2400" dirty="0">
                <a:solidFill>
                  <a:srgbClr val="ECBF7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=</a:t>
            </a:r>
            <a:r>
              <a:rPr lang="en-PH" sz="2400" dirty="0">
                <a:solidFill>
                  <a:srgbClr val="ECBF7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l-GR" sz="2400" dirty="0">
                <a:solidFill>
                  <a:srgbClr val="ECBF7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0.</a:t>
            </a:r>
            <a:r>
              <a:rPr lang="en-PH" sz="2400" dirty="0">
                <a:solidFill>
                  <a:srgbClr val="ECBF7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6231491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00053E7-751B-8146-CE1C-3A82FB3DD5EC}"/>
              </a:ext>
            </a:extLst>
          </p:cNvPr>
          <p:cNvGrpSpPr/>
          <p:nvPr/>
        </p:nvGrpSpPr>
        <p:grpSpPr>
          <a:xfrm>
            <a:off x="3672840" y="0"/>
            <a:ext cx="4846320" cy="6858000"/>
            <a:chOff x="3672840" y="0"/>
            <a:chExt cx="4846320" cy="6858000"/>
          </a:xfrm>
        </p:grpSpPr>
        <p:pic>
          <p:nvPicPr>
            <p:cNvPr id="3" name="Picture 2" descr="A graph of a function&#10;&#10;AI-generated content may be incorrect.">
              <a:extLst>
                <a:ext uri="{FF2B5EF4-FFF2-40B4-BE49-F238E27FC236}">
                  <a16:creationId xmlns:a16="http://schemas.microsoft.com/office/drawing/2014/main" id="{FC880BFB-4453-078C-7CD3-A22384AD24A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72840" y="0"/>
              <a:ext cx="4846320" cy="6858000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CAC7AA1-94D0-B4CA-5CD6-700B362907D7}"/>
                </a:ext>
              </a:extLst>
            </p:cNvPr>
            <p:cNvSpPr txBox="1"/>
            <p:nvPr/>
          </p:nvSpPr>
          <p:spPr>
            <a:xfrm>
              <a:off x="4270522" y="1093259"/>
              <a:ext cx="11491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l-GR" sz="1200" dirty="0">
                  <a:solidFill>
                    <a:srgbClr val="0B79B5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ρ</a:t>
              </a:r>
              <a:r>
                <a:rPr lang="en-PH" sz="1200" dirty="0">
                  <a:solidFill>
                    <a:srgbClr val="0B79B5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l-GR" sz="1200" dirty="0">
                  <a:solidFill>
                    <a:srgbClr val="0B79B5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=</a:t>
              </a:r>
              <a:r>
                <a:rPr lang="en-PH" sz="1200" dirty="0">
                  <a:solidFill>
                    <a:srgbClr val="0B79B5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l-GR" sz="1200" dirty="0">
                  <a:solidFill>
                    <a:srgbClr val="0B79B5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0.9</a:t>
              </a:r>
              <a:endParaRPr lang="en-PH" sz="1200" dirty="0">
                <a:solidFill>
                  <a:srgbClr val="0B79B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4ECB953-9119-01BF-CF02-07FA65E93BDF}"/>
                </a:ext>
              </a:extLst>
            </p:cNvPr>
            <p:cNvSpPr txBox="1"/>
            <p:nvPr/>
          </p:nvSpPr>
          <p:spPr>
            <a:xfrm>
              <a:off x="4946888" y="1663838"/>
              <a:ext cx="11491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l-GR" sz="1200" dirty="0">
                  <a:solidFill>
                    <a:srgbClr val="479AC8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ρ</a:t>
              </a:r>
              <a:r>
                <a:rPr lang="en-PH" sz="1200" dirty="0">
                  <a:solidFill>
                    <a:srgbClr val="479AC8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l-GR" sz="1200" dirty="0">
                  <a:solidFill>
                    <a:srgbClr val="479AC8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=</a:t>
              </a:r>
              <a:r>
                <a:rPr lang="en-PH" sz="1200" dirty="0">
                  <a:solidFill>
                    <a:srgbClr val="479AC8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l-GR" sz="1200" dirty="0">
                  <a:solidFill>
                    <a:srgbClr val="479AC8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0.</a:t>
              </a:r>
              <a:r>
                <a:rPr lang="en-PH" sz="1200" dirty="0">
                  <a:solidFill>
                    <a:srgbClr val="479AC8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6F333F8-1DEF-F449-58FB-913FFC328E7F}"/>
                </a:ext>
              </a:extLst>
            </p:cNvPr>
            <p:cNvSpPr txBox="1"/>
            <p:nvPr/>
          </p:nvSpPr>
          <p:spPr>
            <a:xfrm>
              <a:off x="4653527" y="2381957"/>
              <a:ext cx="11491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l-GR" sz="1200" dirty="0">
                  <a:solidFill>
                    <a:srgbClr val="6FAFD3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ρ</a:t>
              </a:r>
              <a:r>
                <a:rPr lang="en-PH" sz="1200" dirty="0">
                  <a:solidFill>
                    <a:srgbClr val="6FAFD3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l-GR" sz="1200" dirty="0">
                  <a:solidFill>
                    <a:srgbClr val="6FAFD3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=</a:t>
              </a:r>
              <a:r>
                <a:rPr lang="en-PH" sz="1200" dirty="0">
                  <a:solidFill>
                    <a:srgbClr val="6FAFD3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l-GR" sz="1200" dirty="0">
                  <a:solidFill>
                    <a:srgbClr val="6FAFD3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0.</a:t>
              </a:r>
              <a:r>
                <a:rPr lang="en-PH" sz="1200" dirty="0">
                  <a:solidFill>
                    <a:srgbClr val="6FAFD3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E43A8D2-B90D-5072-263E-1A9F459A1C19}"/>
                </a:ext>
              </a:extLst>
            </p:cNvPr>
            <p:cNvSpPr txBox="1"/>
            <p:nvPr/>
          </p:nvSpPr>
          <p:spPr>
            <a:xfrm>
              <a:off x="5521444" y="816260"/>
              <a:ext cx="11491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l-GR" sz="1200" dirty="0">
                  <a:solidFill>
                    <a:srgbClr val="E0940F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ρ</a:t>
              </a:r>
              <a:r>
                <a:rPr lang="en-PH" sz="1200" dirty="0">
                  <a:solidFill>
                    <a:srgbClr val="E0940F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l-GR" sz="1200" dirty="0">
                  <a:solidFill>
                    <a:srgbClr val="E0940F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=</a:t>
              </a:r>
              <a:r>
                <a:rPr lang="en-PH" sz="1200" dirty="0">
                  <a:solidFill>
                    <a:srgbClr val="E0940F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l-GR" sz="1200" dirty="0">
                  <a:solidFill>
                    <a:srgbClr val="E0940F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0.9</a:t>
              </a:r>
              <a:endParaRPr lang="en-PH" sz="1200" dirty="0">
                <a:solidFill>
                  <a:srgbClr val="E0940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B3134E6-7745-00D9-A85E-2E0F4DC09B96}"/>
                </a:ext>
              </a:extLst>
            </p:cNvPr>
            <p:cNvSpPr txBox="1"/>
            <p:nvPr/>
          </p:nvSpPr>
          <p:spPr>
            <a:xfrm>
              <a:off x="6158468" y="1663837"/>
              <a:ext cx="11491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l-GR" sz="1200" dirty="0">
                  <a:solidFill>
                    <a:srgbClr val="E5A83D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ρ</a:t>
              </a:r>
              <a:r>
                <a:rPr lang="en-PH" sz="1200" dirty="0">
                  <a:solidFill>
                    <a:srgbClr val="E5A83D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l-GR" sz="1200" dirty="0">
                  <a:solidFill>
                    <a:srgbClr val="E5A83D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=</a:t>
              </a:r>
              <a:r>
                <a:rPr lang="en-PH" sz="1200" dirty="0">
                  <a:solidFill>
                    <a:srgbClr val="E5A83D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l-GR" sz="1200" dirty="0">
                  <a:solidFill>
                    <a:srgbClr val="E5A83D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0.</a:t>
              </a:r>
              <a:r>
                <a:rPr lang="en-PH" sz="1200" dirty="0">
                  <a:solidFill>
                    <a:srgbClr val="E5A83D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4D60900-E4CA-1A81-7B8A-605507F680D8}"/>
                </a:ext>
              </a:extLst>
            </p:cNvPr>
            <p:cNvSpPr txBox="1"/>
            <p:nvPr/>
          </p:nvSpPr>
          <p:spPr>
            <a:xfrm>
              <a:off x="7137723" y="1187351"/>
              <a:ext cx="11491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l-GR" sz="1200" dirty="0">
                  <a:solidFill>
                    <a:srgbClr val="ECBF7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ρ</a:t>
              </a:r>
              <a:r>
                <a:rPr lang="en-PH" sz="1200" dirty="0">
                  <a:solidFill>
                    <a:srgbClr val="ECBF7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l-GR" sz="1200" dirty="0">
                  <a:solidFill>
                    <a:srgbClr val="ECBF7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=</a:t>
              </a:r>
              <a:r>
                <a:rPr lang="en-PH" sz="1200" dirty="0">
                  <a:solidFill>
                    <a:srgbClr val="ECBF7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l-GR" sz="1200" dirty="0">
                  <a:solidFill>
                    <a:srgbClr val="ECBF7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0.</a:t>
              </a:r>
              <a:r>
                <a:rPr lang="en-PH" sz="1200" dirty="0">
                  <a:solidFill>
                    <a:srgbClr val="ECBF7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E8B20C2-5C43-1E40-6FA5-504FA6D44208}"/>
                </a:ext>
              </a:extLst>
            </p:cNvPr>
            <p:cNvSpPr txBox="1"/>
            <p:nvPr/>
          </p:nvSpPr>
          <p:spPr>
            <a:xfrm>
              <a:off x="5229936" y="3604673"/>
              <a:ext cx="122128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sz="1200" dirty="0">
                  <a:solidFill>
                    <a:srgbClr val="0173B2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δλ</a:t>
              </a:r>
              <a:r>
                <a:rPr lang="en-PH" sz="1200" dirty="0">
                  <a:solidFill>
                    <a:srgbClr val="0173B2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l-GR" sz="1200" dirty="0">
                  <a:solidFill>
                    <a:srgbClr val="0173B2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=</a:t>
              </a:r>
              <a:r>
                <a:rPr lang="en-PH" sz="1200" dirty="0">
                  <a:solidFill>
                    <a:srgbClr val="0173B2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l-GR" sz="1200" dirty="0">
                  <a:solidFill>
                    <a:srgbClr val="0173B2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0.0</a:t>
              </a:r>
              <a:endParaRPr lang="en-PH" sz="1200" dirty="0">
                <a:solidFill>
                  <a:srgbClr val="0173B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29B42B6-FAEC-4735-7198-0B00DBFD3959}"/>
                </a:ext>
              </a:extLst>
            </p:cNvPr>
            <p:cNvSpPr txBox="1"/>
            <p:nvPr/>
          </p:nvSpPr>
          <p:spPr>
            <a:xfrm>
              <a:off x="5942102" y="3722908"/>
              <a:ext cx="127764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sz="1200" dirty="0">
                  <a:solidFill>
                    <a:srgbClr val="0173B2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δλ</a:t>
              </a:r>
              <a:r>
                <a:rPr lang="en-PH" sz="1200" dirty="0">
                  <a:solidFill>
                    <a:srgbClr val="0173B2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l-GR" sz="1200" dirty="0">
                  <a:solidFill>
                    <a:srgbClr val="0173B2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=</a:t>
              </a:r>
              <a:r>
                <a:rPr lang="en-PH" sz="1200" dirty="0">
                  <a:solidFill>
                    <a:srgbClr val="0173B2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l-GR" sz="1200" dirty="0">
                  <a:solidFill>
                    <a:srgbClr val="0173B2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0.</a:t>
              </a:r>
              <a:r>
                <a:rPr lang="en-PH" sz="1200" dirty="0">
                  <a:solidFill>
                    <a:srgbClr val="0173B2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1633184-C1B0-CBC5-96AA-D1ACC05C41B7}"/>
                </a:ext>
              </a:extLst>
            </p:cNvPr>
            <p:cNvSpPr txBox="1"/>
            <p:nvPr/>
          </p:nvSpPr>
          <p:spPr>
            <a:xfrm>
              <a:off x="5672421" y="4481478"/>
              <a:ext cx="122128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sz="1200" dirty="0">
                  <a:solidFill>
                    <a:srgbClr val="0173B2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δλ</a:t>
              </a:r>
              <a:r>
                <a:rPr lang="en-PH" sz="1200" dirty="0">
                  <a:solidFill>
                    <a:srgbClr val="0173B2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l-GR" sz="1200" dirty="0">
                  <a:solidFill>
                    <a:srgbClr val="0173B2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=</a:t>
              </a:r>
              <a:r>
                <a:rPr lang="en-PH" sz="1200" dirty="0">
                  <a:solidFill>
                    <a:srgbClr val="0173B2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l-GR" sz="1200" dirty="0">
                  <a:solidFill>
                    <a:srgbClr val="0173B2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0.</a:t>
              </a:r>
              <a:r>
                <a:rPr lang="en-PH" sz="1200" dirty="0">
                  <a:solidFill>
                    <a:srgbClr val="0173B2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059C2AC-CDB1-DFE9-BA63-596AE1C98631}"/>
                </a:ext>
              </a:extLst>
            </p:cNvPr>
            <p:cNvSpPr txBox="1"/>
            <p:nvPr/>
          </p:nvSpPr>
          <p:spPr>
            <a:xfrm>
              <a:off x="5477398" y="4896976"/>
              <a:ext cx="177676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sz="1200" dirty="0">
                  <a:solidFill>
                    <a:srgbClr val="DE8F05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δλ</a:t>
              </a:r>
              <a:r>
                <a:rPr lang="en-PH" sz="1200" dirty="0">
                  <a:solidFill>
                    <a:srgbClr val="DE8F05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l-GR" sz="1200" dirty="0">
                  <a:solidFill>
                    <a:srgbClr val="DE8F05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=</a:t>
              </a:r>
              <a:r>
                <a:rPr lang="en-PH" sz="1200" dirty="0">
                  <a:solidFill>
                    <a:srgbClr val="DE8F05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l-GR" sz="1200" dirty="0">
                  <a:solidFill>
                    <a:srgbClr val="DE8F05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0.</a:t>
              </a:r>
              <a:r>
                <a:rPr lang="en-PH" sz="1200" dirty="0">
                  <a:solidFill>
                    <a:srgbClr val="DE8F05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0, 0.2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3521EE0-1895-E932-80CC-9EDB744A94FA}"/>
                </a:ext>
              </a:extLst>
            </p:cNvPr>
            <p:cNvSpPr txBox="1"/>
            <p:nvPr/>
          </p:nvSpPr>
          <p:spPr>
            <a:xfrm>
              <a:off x="6670556" y="4204479"/>
              <a:ext cx="163884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sz="1200" dirty="0">
                  <a:solidFill>
                    <a:srgbClr val="DE8F05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δλ</a:t>
              </a:r>
              <a:r>
                <a:rPr lang="en-PH" sz="1200" dirty="0">
                  <a:solidFill>
                    <a:srgbClr val="DE8F05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l-GR" sz="1200" dirty="0">
                  <a:solidFill>
                    <a:srgbClr val="DE8F05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=</a:t>
              </a:r>
              <a:r>
                <a:rPr lang="en-PH" sz="1200" dirty="0">
                  <a:solidFill>
                    <a:srgbClr val="DE8F05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l-GR" sz="1200" dirty="0">
                  <a:solidFill>
                    <a:srgbClr val="DE8F05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0.</a:t>
              </a:r>
              <a:r>
                <a:rPr lang="en-PH" sz="1200" dirty="0">
                  <a:solidFill>
                    <a:srgbClr val="DE8F05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699761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3CEFBA-787B-DA9B-3C02-B07F503317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7FF99198-0B7F-67B8-9510-C2FC643B0481}"/>
              </a:ext>
            </a:extLst>
          </p:cNvPr>
          <p:cNvGrpSpPr/>
          <p:nvPr/>
        </p:nvGrpSpPr>
        <p:grpSpPr>
          <a:xfrm>
            <a:off x="647675" y="784447"/>
            <a:ext cx="9790437" cy="4034388"/>
            <a:chOff x="-343611" y="922315"/>
            <a:chExt cx="9790437" cy="4034388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DCAC7C86-3520-B627-0626-DD12F095B0E0}"/>
                </a:ext>
              </a:extLst>
            </p:cNvPr>
            <p:cNvGrpSpPr/>
            <p:nvPr/>
          </p:nvGrpSpPr>
          <p:grpSpPr>
            <a:xfrm>
              <a:off x="-343611" y="1326571"/>
              <a:ext cx="9790437" cy="1706861"/>
              <a:chOff x="820555" y="938226"/>
              <a:chExt cx="9790437" cy="1706861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068AE401-65AD-FEA0-A09D-AE97B3698077}"/>
                  </a:ext>
                </a:extLst>
              </p:cNvPr>
              <p:cNvGrpSpPr/>
              <p:nvPr/>
            </p:nvGrpSpPr>
            <p:grpSpPr>
              <a:xfrm flipV="1">
                <a:off x="1250992" y="938228"/>
                <a:ext cx="9360000" cy="1706859"/>
                <a:chOff x="-11061493" y="0"/>
                <a:chExt cx="34152392" cy="6858000"/>
              </a:xfrm>
            </p:grpSpPr>
            <p:pic>
              <p:nvPicPr>
                <p:cNvPr id="5" name="Picture 4" descr="A blue and black squares&#10;&#10;AI-generated content may be incorrect.">
                  <a:extLst>
                    <a:ext uri="{FF2B5EF4-FFF2-40B4-BE49-F238E27FC236}">
                      <a16:creationId xmlns:a16="http://schemas.microsoft.com/office/drawing/2014/main" id="{9D13B88A-751F-8C1C-2864-B4502E985A6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11061493" y="0"/>
                  <a:ext cx="8270154" cy="6858000"/>
                </a:xfrm>
                <a:prstGeom prst="rect">
                  <a:avLst/>
                </a:prstGeom>
              </p:spPr>
            </p:pic>
            <p:pic>
              <p:nvPicPr>
                <p:cNvPr id="7" name="Picture 6" descr="A blue and black pixelated pattern&#10;&#10;AI-generated content may be incorrect.">
                  <a:extLst>
                    <a:ext uri="{FF2B5EF4-FFF2-40B4-BE49-F238E27FC236}">
                      <a16:creationId xmlns:a16="http://schemas.microsoft.com/office/drawing/2014/main" id="{A4021F74-B028-E2DE-E3DB-19E6756321C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4265837" y="0"/>
                  <a:ext cx="8255671" cy="6858000"/>
                </a:xfrm>
                <a:prstGeom prst="rect">
                  <a:avLst/>
                </a:prstGeom>
              </p:spPr>
            </p:pic>
            <p:pic>
              <p:nvPicPr>
                <p:cNvPr id="9" name="Picture 8" descr="A blue and black pixelated pattern&#10;&#10;AI-generated content may be incorrect.">
                  <a:extLst>
                    <a:ext uri="{FF2B5EF4-FFF2-40B4-BE49-F238E27FC236}">
                      <a16:creationId xmlns:a16="http://schemas.microsoft.com/office/drawing/2014/main" id="{243D9C55-9C4E-D33D-E642-9DEF78827CF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630496" y="0"/>
                  <a:ext cx="8169838" cy="6858000"/>
                </a:xfrm>
                <a:prstGeom prst="rect">
                  <a:avLst/>
                </a:prstGeom>
              </p:spPr>
            </p:pic>
            <p:pic>
              <p:nvPicPr>
                <p:cNvPr id="11" name="Picture 10" descr="A blue and white pixelated pattern&#10;&#10;AI-generated content may be incorrect.">
                  <a:extLst>
                    <a:ext uri="{FF2B5EF4-FFF2-40B4-BE49-F238E27FC236}">
                      <a16:creationId xmlns:a16="http://schemas.microsoft.com/office/drawing/2014/main" id="{4CE8D7AF-F2E2-DBE0-223E-4DF11302ECC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371952" y="0"/>
                  <a:ext cx="8200416" cy="6858000"/>
                </a:xfrm>
                <a:prstGeom prst="rect">
                  <a:avLst/>
                </a:prstGeom>
              </p:spPr>
            </p:pic>
            <p:pic>
              <p:nvPicPr>
                <p:cNvPr id="3" name="Picture 2" descr="A blue and white pixelated pattern&#10;&#10;AI-generated content may be incorrect.">
                  <a:extLst>
                    <a:ext uri="{FF2B5EF4-FFF2-40B4-BE49-F238E27FC236}">
                      <a16:creationId xmlns:a16="http://schemas.microsoft.com/office/drawing/2014/main" id="{438B06D0-1E3D-8477-2256-7F32AB30725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15364"/>
                <a:stretch/>
              </p:blipFill>
              <p:spPr>
                <a:xfrm>
                  <a:off x="16182452" y="0"/>
                  <a:ext cx="6908447" cy="6858000"/>
                </a:xfrm>
                <a:prstGeom prst="rect">
                  <a:avLst/>
                </a:prstGeom>
              </p:spPr>
            </p:pic>
          </p:grp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9E5C21B-38F0-F4E5-D676-CA509BAFFBB3}"/>
                  </a:ext>
                </a:extLst>
              </p:cNvPr>
              <p:cNvSpPr txBox="1"/>
              <p:nvPr/>
            </p:nvSpPr>
            <p:spPr>
              <a:xfrm rot="16200000">
                <a:off x="214405" y="1544376"/>
                <a:ext cx="167396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PH" sz="2400" dirty="0">
                    <a:latin typeface="TeXGyreHeros" panose="00000500000000000000" pitchFamily="50" charset="0"/>
                    <a:ea typeface="Calibri" panose="020F0502020204030204" pitchFamily="34" charset="0"/>
                    <a:cs typeface="Calibri" panose="020F0502020204030204" pitchFamily="34" charset="0"/>
                  </a:rPr>
                  <a:t>Traditional</a:t>
                </a:r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89D91988-1D40-8A1D-C49A-2FCA4CC8C95D}"/>
                </a:ext>
              </a:extLst>
            </p:cNvPr>
            <p:cNvGrpSpPr/>
            <p:nvPr/>
          </p:nvGrpSpPr>
          <p:grpSpPr>
            <a:xfrm>
              <a:off x="-315737" y="922315"/>
              <a:ext cx="9762563" cy="4034388"/>
              <a:chOff x="848429" y="533970"/>
              <a:chExt cx="9762563" cy="4034388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F949B613-4A04-EC17-14C2-1C7C99AE5E0D}"/>
                  </a:ext>
                </a:extLst>
              </p:cNvPr>
              <p:cNvGrpSpPr/>
              <p:nvPr/>
            </p:nvGrpSpPr>
            <p:grpSpPr>
              <a:xfrm>
                <a:off x="1250992" y="2645087"/>
                <a:ext cx="9360000" cy="1848619"/>
                <a:chOff x="-11061493" y="-10367094"/>
                <a:chExt cx="34369169" cy="6858000"/>
              </a:xfrm>
            </p:grpSpPr>
            <p:pic>
              <p:nvPicPr>
                <p:cNvPr id="2" name="Picture 1" descr="A screenshot of a video game&#10;&#10;AI-generated content may be incorrect.">
                  <a:extLst>
                    <a:ext uri="{FF2B5EF4-FFF2-40B4-BE49-F238E27FC236}">
                      <a16:creationId xmlns:a16="http://schemas.microsoft.com/office/drawing/2014/main" id="{D68D6490-D006-1231-33DA-7EEC3AA1CE5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11061493" y="-10367094"/>
                  <a:ext cx="8131217" cy="6858000"/>
                </a:xfrm>
                <a:prstGeom prst="rect">
                  <a:avLst/>
                </a:prstGeom>
              </p:spPr>
            </p:pic>
            <p:pic>
              <p:nvPicPr>
                <p:cNvPr id="4" name="Picture 3" descr="A pixelated image of a person&#10;&#10;AI-generated content may be incorrect.">
                  <a:extLst>
                    <a:ext uri="{FF2B5EF4-FFF2-40B4-BE49-F238E27FC236}">
                      <a16:creationId xmlns:a16="http://schemas.microsoft.com/office/drawing/2014/main" id="{81360E2E-B088-6A5B-2D2D-DDE7C4397BC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4206742" y="-10367094"/>
                  <a:ext cx="8137477" cy="6858000"/>
                </a:xfrm>
                <a:prstGeom prst="rect">
                  <a:avLst/>
                </a:prstGeom>
              </p:spPr>
            </p:pic>
            <p:pic>
              <p:nvPicPr>
                <p:cNvPr id="6" name="Picture 5" descr="A blue and black pixelated objects&#10;&#10;AI-generated content may be incorrect.">
                  <a:extLst>
                    <a:ext uri="{FF2B5EF4-FFF2-40B4-BE49-F238E27FC236}">
                      <a16:creationId xmlns:a16="http://schemas.microsoft.com/office/drawing/2014/main" id="{8BD5EA56-020E-2B8D-A96A-3FABA20742D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687768" y="-10367094"/>
                  <a:ext cx="8137966" cy="6858000"/>
                </a:xfrm>
                <a:prstGeom prst="rect">
                  <a:avLst/>
                </a:prstGeom>
              </p:spPr>
            </p:pic>
            <p:pic>
              <p:nvPicPr>
                <p:cNvPr id="8" name="Picture 7" descr="A blue and black pixelated squares&#10;&#10;AI-generated content may be incorrect.">
                  <a:extLst>
                    <a:ext uri="{FF2B5EF4-FFF2-40B4-BE49-F238E27FC236}">
                      <a16:creationId xmlns:a16="http://schemas.microsoft.com/office/drawing/2014/main" id="{6FA47EDB-8C59-36B9-016A-35EBE8BC469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504232" y="-10367094"/>
                  <a:ext cx="8147043" cy="6858000"/>
                </a:xfrm>
                <a:prstGeom prst="rect">
                  <a:avLst/>
                </a:prstGeom>
              </p:spPr>
            </p:pic>
            <p:pic>
              <p:nvPicPr>
                <p:cNvPr id="10" name="Picture 9" descr="A blue and black pixelated pattern&#10;&#10;AI-generated content may be incorrect.">
                  <a:extLst>
                    <a:ext uri="{FF2B5EF4-FFF2-40B4-BE49-F238E27FC236}">
                      <a16:creationId xmlns:a16="http://schemas.microsoft.com/office/drawing/2014/main" id="{9BBF71F4-1A6A-3769-8406-7A19817F45E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15737"/>
                <a:stretch/>
              </p:blipFill>
              <p:spPr>
                <a:xfrm>
                  <a:off x="16399231" y="-10367094"/>
                  <a:ext cx="6908445" cy="6858000"/>
                </a:xfrm>
                <a:prstGeom prst="rect">
                  <a:avLst/>
                </a:prstGeom>
              </p:spPr>
            </p:pic>
          </p:grp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44A09FE-A772-AE0D-49FA-EA34D3197F96}"/>
                  </a:ext>
                </a:extLst>
              </p:cNvPr>
              <p:cNvSpPr txBox="1"/>
              <p:nvPr/>
            </p:nvSpPr>
            <p:spPr>
              <a:xfrm rot="16200000">
                <a:off x="154952" y="3413215"/>
                <a:ext cx="184862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PH" sz="2400" dirty="0">
                    <a:latin typeface="TeXGyreHeros" panose="00000500000000000000" pitchFamily="50" charset="0"/>
                    <a:cs typeface="Times New Roman" panose="02020603050405020304" pitchFamily="18" charset="0"/>
                  </a:rPr>
                  <a:t>Peer</a:t>
                </a:r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6BD4BA52-8FF6-39A7-F35C-AE1BE2E158E1}"/>
                      </a:ext>
                    </a:extLst>
                  </p:cNvPr>
                  <p:cNvSpPr txBox="1"/>
                  <p:nvPr/>
                </p:nvSpPr>
                <p:spPr>
                  <a:xfrm>
                    <a:off x="1517761" y="533970"/>
                    <a:ext cx="1275311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PH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PH" b="0" i="1" smtClean="0">
                              <a:latin typeface="Cambria Math" panose="02040503050406030204" pitchFamily="18" charset="0"/>
                            </a:rPr>
                            <m:t>=2</m:t>
                          </m:r>
                        </m:oMath>
                      </m:oMathPara>
                    </a14:m>
                    <a:endParaRPr lang="en-PH" dirty="0"/>
                  </a:p>
                </p:txBody>
              </p:sp>
            </mc:Choice>
            <mc:Fallback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6BD4BA52-8FF6-39A7-F35C-AE1BE2E158E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17761" y="533970"/>
                    <a:ext cx="1275311" cy="369332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PH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A410C86F-D365-F7AB-F40C-AA81793C0A41}"/>
                      </a:ext>
                    </a:extLst>
                  </p:cNvPr>
                  <p:cNvSpPr txBox="1"/>
                  <p:nvPr/>
                </p:nvSpPr>
                <p:spPr>
                  <a:xfrm>
                    <a:off x="3456303" y="533970"/>
                    <a:ext cx="1275311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PH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PH" b="0" i="1" smtClean="0">
                              <a:latin typeface="Cambria Math" panose="02040503050406030204" pitchFamily="18" charset="0"/>
                            </a:rPr>
                            <m:t>=8</m:t>
                          </m:r>
                        </m:oMath>
                      </m:oMathPara>
                    </a14:m>
                    <a:endParaRPr lang="en-PH" dirty="0"/>
                  </a:p>
                </p:txBody>
              </p:sp>
            </mc:Choice>
            <mc:Fallback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A410C86F-D365-F7AB-F40C-AA81793C0A4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56303" y="533970"/>
                    <a:ext cx="1275311" cy="369332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PH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B55F0B10-64D0-9C39-58EA-7DF19B56CC55}"/>
                      </a:ext>
                    </a:extLst>
                  </p:cNvPr>
                  <p:cNvSpPr txBox="1"/>
                  <p:nvPr/>
                </p:nvSpPr>
                <p:spPr>
                  <a:xfrm>
                    <a:off x="5307128" y="533970"/>
                    <a:ext cx="1275311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PH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PH" b="0" i="1" smtClean="0">
                              <a:latin typeface="Cambria Math" panose="02040503050406030204" pitchFamily="18" charset="0"/>
                            </a:rPr>
                            <m:t>=16</m:t>
                          </m:r>
                        </m:oMath>
                      </m:oMathPara>
                    </a14:m>
                    <a:endParaRPr lang="en-PH" dirty="0"/>
                  </a:p>
                </p:txBody>
              </p:sp>
            </mc:Choice>
            <mc:Fallback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B55F0B10-64D0-9C39-58EA-7DF19B56CC5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07128" y="533970"/>
                    <a:ext cx="1275311" cy="369332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PH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5D079931-FA57-3CC3-31BF-742DC7576903}"/>
                      </a:ext>
                    </a:extLst>
                  </p:cNvPr>
                  <p:cNvSpPr txBox="1"/>
                  <p:nvPr/>
                </p:nvSpPr>
                <p:spPr>
                  <a:xfrm>
                    <a:off x="7211696" y="533970"/>
                    <a:ext cx="1275311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PH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PH" b="0" i="1" smtClean="0">
                              <a:latin typeface="Cambria Math" panose="02040503050406030204" pitchFamily="18" charset="0"/>
                            </a:rPr>
                            <m:t>=32</m:t>
                          </m:r>
                        </m:oMath>
                      </m:oMathPara>
                    </a14:m>
                    <a:endParaRPr lang="en-PH" dirty="0"/>
                  </a:p>
                </p:txBody>
              </p:sp>
            </mc:Choice>
            <mc:Fallback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5D079931-FA57-3CC3-31BF-742DC757690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211696" y="533970"/>
                    <a:ext cx="1275311" cy="369332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PH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1B6D9252-1EEA-36EB-4637-769F0B43F80B}"/>
                      </a:ext>
                    </a:extLst>
                  </p:cNvPr>
                  <p:cNvSpPr txBox="1"/>
                  <p:nvPr/>
                </p:nvSpPr>
                <p:spPr>
                  <a:xfrm>
                    <a:off x="9116264" y="533970"/>
                    <a:ext cx="1275311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PH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PH" b="0" i="1" smtClean="0">
                              <a:latin typeface="Cambria Math" panose="02040503050406030204" pitchFamily="18" charset="0"/>
                            </a:rPr>
                            <m:t>=54</m:t>
                          </m:r>
                        </m:oMath>
                      </m:oMathPara>
                    </a14:m>
                    <a:endParaRPr lang="en-PH" dirty="0"/>
                  </a:p>
                </p:txBody>
              </p:sp>
            </mc:Choice>
            <mc:Fallback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1B6D9252-1EEA-36EB-4637-769F0B43F80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116264" y="533970"/>
                    <a:ext cx="1275311" cy="369332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PH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ED3B6BC6-FE53-E11B-9112-575BE1CCD0D3}"/>
              </a:ext>
            </a:extLst>
          </p:cNvPr>
          <p:cNvSpPr txBox="1"/>
          <p:nvPr/>
        </p:nvSpPr>
        <p:spPr>
          <a:xfrm rot="16200000">
            <a:off x="3314024" y="4317752"/>
            <a:ext cx="492443" cy="14732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en-PH" sz="2000" dirty="0">
                <a:latin typeface="TeXGyreHeros" panose="00000500000000000000" pitchFamily="50" charset="0"/>
                <a:cs typeface="Times New Roman" panose="02020603050405020304" pitchFamily="18" charset="0"/>
              </a:rPr>
              <a:t>Learned: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F402A04-90BD-6A60-D24C-87DDECA0A2B4}"/>
              </a:ext>
            </a:extLst>
          </p:cNvPr>
          <p:cNvSpPr txBox="1"/>
          <p:nvPr/>
        </p:nvSpPr>
        <p:spPr>
          <a:xfrm rot="16200000">
            <a:off x="1597620" y="4288623"/>
            <a:ext cx="492443" cy="153145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PH" sz="2000" dirty="0">
                <a:latin typeface="TeXGyreHeros" panose="00000500000000000000" pitchFamily="50" charset="0"/>
                <a:cs typeface="Times New Roman" panose="02020603050405020304" pitchFamily="18" charset="0"/>
              </a:rPr>
              <a:t>Unlearned: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B237CB3-860E-DD27-DDDC-3953547022A4}"/>
              </a:ext>
            </a:extLst>
          </p:cNvPr>
          <p:cNvSpPr/>
          <p:nvPr/>
        </p:nvSpPr>
        <p:spPr>
          <a:xfrm>
            <a:off x="1181630" y="5262787"/>
            <a:ext cx="378594" cy="378000"/>
          </a:xfrm>
          <a:prstGeom prst="rect">
            <a:avLst/>
          </a:prstGeom>
          <a:solidFill>
            <a:srgbClr val="D2E6FF"/>
          </a:solidFill>
          <a:ln>
            <a:solidFill>
              <a:srgbClr val="061A3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176B35F-B1F4-DFD0-5337-0CD87EA92025}"/>
              </a:ext>
            </a:extLst>
          </p:cNvPr>
          <p:cNvSpPr/>
          <p:nvPr/>
        </p:nvSpPr>
        <p:spPr>
          <a:xfrm>
            <a:off x="4997801" y="5262787"/>
            <a:ext cx="378594" cy="378000"/>
          </a:xfrm>
          <a:prstGeom prst="rect">
            <a:avLst/>
          </a:prstGeom>
          <a:solidFill>
            <a:srgbClr val="1F83FF"/>
          </a:solidFill>
          <a:ln>
            <a:solidFill>
              <a:srgbClr val="061A3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A417506-F720-D42B-8F8C-1E668965827A}"/>
                  </a:ext>
                </a:extLst>
              </p:cNvPr>
              <p:cNvSpPr txBox="1"/>
              <p:nvPr/>
            </p:nvSpPr>
            <p:spPr>
              <a:xfrm rot="16200000">
                <a:off x="3863585" y="4494232"/>
                <a:ext cx="430887" cy="1915111"/>
              </a:xfrm>
              <a:prstGeom prst="rect">
                <a:avLst/>
              </a:prstGeom>
              <a:noFill/>
            </p:spPr>
            <p:txBody>
              <a:bodyPr vert="eaVert" wrap="square" rtlCol="0">
                <a:spAutoFit/>
              </a:bodyPr>
              <a:lstStyle/>
              <a:p>
                <a:r>
                  <a:rPr lang="en-PH" sz="1600" dirty="0">
                    <a:latin typeface="TeXGyreHeros" panose="00000500000000000000" pitchFamily="50" charset="0"/>
                    <a:cs typeface="Times New Roman" panose="02020603050405020304" pitchFamily="18" charset="0"/>
                  </a:rPr>
                  <a:t>Slow </a:t>
                </a:r>
                <a14:m>
                  <m:oMath xmlns:m="http://schemas.openxmlformats.org/officeDocument/2006/math">
                    <m:r>
                      <a:rPr lang="en-PH" sz="16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PH" sz="16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𝜆</m:t>
                    </m:r>
                    <m:r>
                      <a:rPr lang="en-PH" sz="16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PH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PH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𝜆</m:t>
                        </m:r>
                      </m:e>
                      <m:sub>
                        <m:r>
                          <a:rPr lang="en-PH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r>
                      <a:rPr lang="en-PH" sz="16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r>
                      <a:rPr lang="en-PH" sz="16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𝛿𝜆</m:t>
                    </m:r>
                    <m:r>
                      <a:rPr lang="en-PH" sz="16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PH" sz="1600" dirty="0">
                  <a:latin typeface="TeXGyreHeros" panose="00000500000000000000" pitchFamily="50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A417506-F720-D42B-8F8C-1E66896582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3863585" y="4494232"/>
                <a:ext cx="430887" cy="1915111"/>
              </a:xfrm>
              <a:prstGeom prst="rect">
                <a:avLst/>
              </a:prstGeom>
              <a:blipFill>
                <a:blip r:embed="rId17"/>
                <a:stretch>
                  <a:fillRect l="-4140" b="-5634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Rectangle 32">
            <a:extLst>
              <a:ext uri="{FF2B5EF4-FFF2-40B4-BE49-F238E27FC236}">
                <a16:creationId xmlns:a16="http://schemas.microsoft.com/office/drawing/2014/main" id="{FC4E5ACE-6173-A2F2-AFA9-16877CEDB11B}"/>
              </a:ext>
            </a:extLst>
          </p:cNvPr>
          <p:cNvSpPr/>
          <p:nvPr/>
        </p:nvSpPr>
        <p:spPr>
          <a:xfrm>
            <a:off x="7754183" y="5262787"/>
            <a:ext cx="378594" cy="378000"/>
          </a:xfrm>
          <a:prstGeom prst="rect">
            <a:avLst/>
          </a:prstGeom>
          <a:solidFill>
            <a:srgbClr val="061A33"/>
          </a:solidFill>
          <a:ln>
            <a:solidFill>
              <a:srgbClr val="061A3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806263B-9D65-303D-EC56-73F3A488E2F0}"/>
                  </a:ext>
                </a:extLst>
              </p:cNvPr>
              <p:cNvSpPr txBox="1"/>
              <p:nvPr/>
            </p:nvSpPr>
            <p:spPr>
              <a:xfrm rot="16200000">
                <a:off x="6619967" y="4494232"/>
                <a:ext cx="430887" cy="1915111"/>
              </a:xfrm>
              <a:prstGeom prst="rect">
                <a:avLst/>
              </a:prstGeom>
              <a:noFill/>
            </p:spPr>
            <p:txBody>
              <a:bodyPr vert="eaVert" wrap="square" rtlCol="0">
                <a:spAutoFit/>
              </a:bodyPr>
              <a:lstStyle/>
              <a:p>
                <a:r>
                  <a:rPr lang="en-PH" sz="1600" dirty="0">
                    <a:latin typeface="TeXGyreHeros" panose="00000500000000000000" pitchFamily="50" charset="0"/>
                    <a:cs typeface="Times New Roman" panose="02020603050405020304" pitchFamily="18" charset="0"/>
                  </a:rPr>
                  <a:t>Fast </a:t>
                </a:r>
                <a14:m>
                  <m:oMath xmlns:m="http://schemas.openxmlformats.org/officeDocument/2006/math">
                    <m:r>
                      <a:rPr lang="en-PH" sz="16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PH" sz="16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𝜆</m:t>
                    </m:r>
                    <m:r>
                      <a:rPr lang="en-PH" sz="16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PH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PH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𝜆</m:t>
                        </m:r>
                      </m:e>
                      <m:sub>
                        <m:r>
                          <a:rPr lang="en-PH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r>
                      <a:rPr lang="en-PH" sz="16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PH" sz="16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𝛿𝜆</m:t>
                    </m:r>
                    <m:r>
                      <a:rPr lang="en-PH" sz="16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PH" sz="1600" dirty="0">
                  <a:latin typeface="TeXGyreHeros" panose="00000500000000000000" pitchFamily="50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806263B-9D65-303D-EC56-73F3A488E2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6619967" y="4494232"/>
                <a:ext cx="430887" cy="1915111"/>
              </a:xfrm>
              <a:prstGeom prst="rect">
                <a:avLst/>
              </a:prstGeom>
              <a:blipFill>
                <a:blip r:embed="rId18"/>
                <a:stretch>
                  <a:fillRect l="-4140" b="-5634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464655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60BC17-5648-2B7A-1B40-0052B92712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9A660FA0-F510-ECD1-B7C5-EDC85CC78139}"/>
              </a:ext>
            </a:extLst>
          </p:cNvPr>
          <p:cNvGrpSpPr/>
          <p:nvPr/>
        </p:nvGrpSpPr>
        <p:grpSpPr>
          <a:xfrm>
            <a:off x="919924" y="422897"/>
            <a:ext cx="9860744" cy="4946846"/>
            <a:chOff x="919924" y="422897"/>
            <a:chExt cx="9860744" cy="4946846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0AD1CF08-63C4-5067-F50B-2212334161CB}"/>
                </a:ext>
              </a:extLst>
            </p:cNvPr>
            <p:cNvGrpSpPr/>
            <p:nvPr/>
          </p:nvGrpSpPr>
          <p:grpSpPr>
            <a:xfrm>
              <a:off x="990231" y="748463"/>
              <a:ext cx="9790437" cy="4034388"/>
              <a:chOff x="-343611" y="922315"/>
              <a:chExt cx="9790437" cy="4034388"/>
            </a:xfrm>
          </p:grpSpPr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A6AB8C4A-3CF1-A05E-0005-7448D1BC3C1E}"/>
                  </a:ext>
                </a:extLst>
              </p:cNvPr>
              <p:cNvGrpSpPr/>
              <p:nvPr/>
            </p:nvGrpSpPr>
            <p:grpSpPr>
              <a:xfrm>
                <a:off x="-343611" y="1326571"/>
                <a:ext cx="9790437" cy="1706861"/>
                <a:chOff x="820555" y="938226"/>
                <a:chExt cx="9790437" cy="1706861"/>
              </a:xfrm>
            </p:grpSpPr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2550FC44-C13E-0B9C-C00B-29B140CA223D}"/>
                    </a:ext>
                  </a:extLst>
                </p:cNvPr>
                <p:cNvGrpSpPr/>
                <p:nvPr/>
              </p:nvGrpSpPr>
              <p:grpSpPr>
                <a:xfrm flipV="1">
                  <a:off x="1250992" y="938228"/>
                  <a:ext cx="9360000" cy="1706859"/>
                  <a:chOff x="-11061493" y="0"/>
                  <a:chExt cx="34152392" cy="6858000"/>
                </a:xfrm>
              </p:grpSpPr>
              <p:pic>
                <p:nvPicPr>
                  <p:cNvPr id="5" name="Picture 4" descr="A blue and black squares&#10;&#10;AI-generated content may be incorrect.">
                    <a:extLst>
                      <a:ext uri="{FF2B5EF4-FFF2-40B4-BE49-F238E27FC236}">
                        <a16:creationId xmlns:a16="http://schemas.microsoft.com/office/drawing/2014/main" id="{9BCC29D4-C531-A62E-CAA9-FF951257E28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-11061493" y="0"/>
                    <a:ext cx="8270154" cy="6858000"/>
                  </a:xfrm>
                  <a:prstGeom prst="rect">
                    <a:avLst/>
                  </a:prstGeom>
                </p:spPr>
              </p:pic>
              <p:pic>
                <p:nvPicPr>
                  <p:cNvPr id="7" name="Picture 6" descr="A blue and black pixelated pattern&#10;&#10;AI-generated content may be incorrect.">
                    <a:extLst>
                      <a:ext uri="{FF2B5EF4-FFF2-40B4-BE49-F238E27FC236}">
                        <a16:creationId xmlns:a16="http://schemas.microsoft.com/office/drawing/2014/main" id="{5A52CDCC-88AF-6258-6E3E-53E41C4D4FD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-4265837" y="0"/>
                    <a:ext cx="8255671" cy="6858000"/>
                  </a:xfrm>
                  <a:prstGeom prst="rect">
                    <a:avLst/>
                  </a:prstGeom>
                </p:spPr>
              </p:pic>
              <p:pic>
                <p:nvPicPr>
                  <p:cNvPr id="9" name="Picture 8" descr="A blue and black pixelated pattern&#10;&#10;AI-generated content may be incorrect.">
                    <a:extLst>
                      <a:ext uri="{FF2B5EF4-FFF2-40B4-BE49-F238E27FC236}">
                        <a16:creationId xmlns:a16="http://schemas.microsoft.com/office/drawing/2014/main" id="{8A20B289-6DA7-35D1-DFC5-BD5C31B0E57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630496" y="0"/>
                    <a:ext cx="8169838" cy="6858000"/>
                  </a:xfrm>
                  <a:prstGeom prst="rect">
                    <a:avLst/>
                  </a:prstGeom>
                </p:spPr>
              </p:pic>
              <p:pic>
                <p:nvPicPr>
                  <p:cNvPr id="11" name="Picture 10" descr="A blue and white pixelated pattern&#10;&#10;AI-generated content may be incorrect.">
                    <a:extLst>
                      <a:ext uri="{FF2B5EF4-FFF2-40B4-BE49-F238E27FC236}">
                        <a16:creationId xmlns:a16="http://schemas.microsoft.com/office/drawing/2014/main" id="{C1AD6E0B-6288-9CDD-8591-04656CEB351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371952" y="0"/>
                    <a:ext cx="8200416" cy="6858000"/>
                  </a:xfrm>
                  <a:prstGeom prst="rect">
                    <a:avLst/>
                  </a:prstGeom>
                </p:spPr>
              </p:pic>
              <p:pic>
                <p:nvPicPr>
                  <p:cNvPr id="3" name="Picture 2" descr="A blue and white pixelated pattern&#10;&#10;AI-generated content may be incorrect.">
                    <a:extLst>
                      <a:ext uri="{FF2B5EF4-FFF2-40B4-BE49-F238E27FC236}">
                        <a16:creationId xmlns:a16="http://schemas.microsoft.com/office/drawing/2014/main" id="{64FF0A46-1E24-5E65-2962-9DAD4290694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15364"/>
                  <a:stretch/>
                </p:blipFill>
                <p:spPr>
                  <a:xfrm>
                    <a:off x="16182452" y="0"/>
                    <a:ext cx="6908447" cy="6858000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141335EB-B321-1A49-DADF-4BD844C0ED78}"/>
                    </a:ext>
                  </a:extLst>
                </p:cNvPr>
                <p:cNvSpPr txBox="1"/>
                <p:nvPr/>
              </p:nvSpPr>
              <p:spPr>
                <a:xfrm rot="16200000">
                  <a:off x="214405" y="1544376"/>
                  <a:ext cx="1673965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PH" sz="2400" dirty="0">
                      <a:latin typeface="TeXGyreHeros" panose="00000500000000000000" pitchFamily="50" charset="0"/>
                      <a:ea typeface="Calibri" panose="020F0502020204030204" pitchFamily="34" charset="0"/>
                      <a:cs typeface="Calibri" panose="020F0502020204030204" pitchFamily="34" charset="0"/>
                    </a:rPr>
                    <a:t>Traditional</a:t>
                  </a:r>
                </a:p>
              </p:txBody>
            </p:sp>
          </p:grpSp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B65CEEE8-02A8-23BF-309A-2AE25FB8963C}"/>
                  </a:ext>
                </a:extLst>
              </p:cNvPr>
              <p:cNvGrpSpPr/>
              <p:nvPr/>
            </p:nvGrpSpPr>
            <p:grpSpPr>
              <a:xfrm>
                <a:off x="-315737" y="922315"/>
                <a:ext cx="9762563" cy="4034388"/>
                <a:chOff x="848429" y="533970"/>
                <a:chExt cx="9762563" cy="4034388"/>
              </a:xfrm>
            </p:grpSpPr>
            <p:grpSp>
              <p:nvGrpSpPr>
                <p:cNvPr id="12" name="Group 11">
                  <a:extLst>
                    <a:ext uri="{FF2B5EF4-FFF2-40B4-BE49-F238E27FC236}">
                      <a16:creationId xmlns:a16="http://schemas.microsoft.com/office/drawing/2014/main" id="{D693BAA3-7C58-4AAC-F972-01FCFC8DB27F}"/>
                    </a:ext>
                  </a:extLst>
                </p:cNvPr>
                <p:cNvGrpSpPr/>
                <p:nvPr/>
              </p:nvGrpSpPr>
              <p:grpSpPr>
                <a:xfrm>
                  <a:off x="1250992" y="2645087"/>
                  <a:ext cx="9360000" cy="1848619"/>
                  <a:chOff x="-11061493" y="-10367094"/>
                  <a:chExt cx="34369169" cy="6858000"/>
                </a:xfrm>
              </p:grpSpPr>
              <p:pic>
                <p:nvPicPr>
                  <p:cNvPr id="2" name="Picture 1" descr="A screenshot of a video game&#10;&#10;AI-generated content may be incorrect.">
                    <a:extLst>
                      <a:ext uri="{FF2B5EF4-FFF2-40B4-BE49-F238E27FC236}">
                        <a16:creationId xmlns:a16="http://schemas.microsoft.com/office/drawing/2014/main" id="{BA960BFC-8BAF-8690-A037-0808804B33F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-11061493" y="-10367094"/>
                    <a:ext cx="8131217" cy="6858000"/>
                  </a:xfrm>
                  <a:prstGeom prst="rect">
                    <a:avLst/>
                  </a:prstGeom>
                </p:spPr>
              </p:pic>
              <p:pic>
                <p:nvPicPr>
                  <p:cNvPr id="4" name="Picture 3" descr="A pixelated image of a person&#10;&#10;AI-generated content may be incorrect.">
                    <a:extLst>
                      <a:ext uri="{FF2B5EF4-FFF2-40B4-BE49-F238E27FC236}">
                        <a16:creationId xmlns:a16="http://schemas.microsoft.com/office/drawing/2014/main" id="{D093D0A5-42E0-4CE6-8260-3DF47C0FB26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-4206742" y="-10367094"/>
                    <a:ext cx="8137477" cy="6858000"/>
                  </a:xfrm>
                  <a:prstGeom prst="rect">
                    <a:avLst/>
                  </a:prstGeom>
                </p:spPr>
              </p:pic>
              <p:pic>
                <p:nvPicPr>
                  <p:cNvPr id="6" name="Picture 5" descr="A blue and black pixelated objects&#10;&#10;AI-generated content may be incorrect.">
                    <a:extLst>
                      <a:ext uri="{FF2B5EF4-FFF2-40B4-BE49-F238E27FC236}">
                        <a16:creationId xmlns:a16="http://schemas.microsoft.com/office/drawing/2014/main" id="{BB592360-B0F8-6DC9-6DB1-B09DB71A067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687768" y="-10367094"/>
                    <a:ext cx="8137966" cy="6858000"/>
                  </a:xfrm>
                  <a:prstGeom prst="rect">
                    <a:avLst/>
                  </a:prstGeom>
                </p:spPr>
              </p:pic>
              <p:pic>
                <p:nvPicPr>
                  <p:cNvPr id="8" name="Picture 7" descr="A blue and black pixelated squares&#10;&#10;AI-generated content may be incorrect.">
                    <a:extLst>
                      <a:ext uri="{FF2B5EF4-FFF2-40B4-BE49-F238E27FC236}">
                        <a16:creationId xmlns:a16="http://schemas.microsoft.com/office/drawing/2014/main" id="{930B429E-725D-EF10-127D-A0CE285D3D8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504232" y="-10367094"/>
                    <a:ext cx="8147043" cy="6858000"/>
                  </a:xfrm>
                  <a:prstGeom prst="rect">
                    <a:avLst/>
                  </a:prstGeom>
                </p:spPr>
              </p:pic>
              <p:pic>
                <p:nvPicPr>
                  <p:cNvPr id="10" name="Picture 9" descr="A blue and black pixelated pattern&#10;&#10;AI-generated content may be incorrect.">
                    <a:extLst>
                      <a:ext uri="{FF2B5EF4-FFF2-40B4-BE49-F238E27FC236}">
                        <a16:creationId xmlns:a16="http://schemas.microsoft.com/office/drawing/2014/main" id="{9E8ADCEB-41E7-DAF0-2C2D-BEFC0CFCAF4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15737"/>
                  <a:stretch/>
                </p:blipFill>
                <p:spPr>
                  <a:xfrm>
                    <a:off x="16399231" y="-10367094"/>
                    <a:ext cx="6908445" cy="6858000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E0A506F4-A1CC-065D-E889-362A69BC4E54}"/>
                    </a:ext>
                  </a:extLst>
                </p:cNvPr>
                <p:cNvSpPr txBox="1"/>
                <p:nvPr/>
              </p:nvSpPr>
              <p:spPr>
                <a:xfrm rot="16200000">
                  <a:off x="154952" y="3413215"/>
                  <a:ext cx="1848620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PH" sz="2400" dirty="0">
                      <a:latin typeface="TeXGyreHeros" panose="00000500000000000000" pitchFamily="50" charset="0"/>
                      <a:cs typeface="Times New Roman" panose="02020603050405020304" pitchFamily="18" charset="0"/>
                    </a:rPr>
                    <a:t>Peer</a:t>
                  </a:r>
                </a:p>
              </p:txBody>
            </p: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22" name="TextBox 21">
                      <a:extLst>
                        <a:ext uri="{FF2B5EF4-FFF2-40B4-BE49-F238E27FC236}">
                          <a16:creationId xmlns:a16="http://schemas.microsoft.com/office/drawing/2014/main" id="{988F37E6-22A3-BB21-8895-FC915423FEE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517761" y="533970"/>
                      <a:ext cx="1275311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PH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PH" sz="2400" b="0" i="1" smtClean="0">
                                <a:latin typeface="Cambria Math" panose="02040503050406030204" pitchFamily="18" charset="0"/>
                              </a:rPr>
                              <m:t>=2</m:t>
                            </m:r>
                          </m:oMath>
                        </m:oMathPara>
                      </a14:m>
                      <a:endParaRPr lang="en-PH" sz="2400" dirty="0"/>
                    </a:p>
                  </p:txBody>
                </p:sp>
              </mc:Choice>
              <mc:Fallback>
                <p:sp>
                  <p:nvSpPr>
                    <p:cNvPr id="22" name="TextBox 21">
                      <a:extLst>
                        <a:ext uri="{FF2B5EF4-FFF2-40B4-BE49-F238E27FC236}">
                          <a16:creationId xmlns:a16="http://schemas.microsoft.com/office/drawing/2014/main" id="{988F37E6-22A3-BB21-8895-FC915423FEEC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517761" y="533970"/>
                      <a:ext cx="1275311" cy="461665"/>
                    </a:xfrm>
                    <a:prstGeom prst="rect">
                      <a:avLst/>
                    </a:prstGeom>
                    <a:blipFill>
                      <a:blip r:embed="rId12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PH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23" name="TextBox 22">
                      <a:extLst>
                        <a:ext uri="{FF2B5EF4-FFF2-40B4-BE49-F238E27FC236}">
                          <a16:creationId xmlns:a16="http://schemas.microsoft.com/office/drawing/2014/main" id="{B29522F2-701F-DB70-5B3A-4EF971908BD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456303" y="533970"/>
                      <a:ext cx="1275311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PH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PH" sz="2400" b="0" i="1" smtClean="0">
                                <a:latin typeface="Cambria Math" panose="02040503050406030204" pitchFamily="18" charset="0"/>
                              </a:rPr>
                              <m:t>=8</m:t>
                            </m:r>
                          </m:oMath>
                        </m:oMathPara>
                      </a14:m>
                      <a:endParaRPr lang="en-PH" sz="2400" dirty="0"/>
                    </a:p>
                  </p:txBody>
                </p:sp>
              </mc:Choice>
              <mc:Fallback>
                <p:sp>
                  <p:nvSpPr>
                    <p:cNvPr id="23" name="TextBox 22">
                      <a:extLst>
                        <a:ext uri="{FF2B5EF4-FFF2-40B4-BE49-F238E27FC236}">
                          <a16:creationId xmlns:a16="http://schemas.microsoft.com/office/drawing/2014/main" id="{B29522F2-701F-DB70-5B3A-4EF971908BDD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456303" y="533970"/>
                      <a:ext cx="1275311" cy="461665"/>
                    </a:xfrm>
                    <a:prstGeom prst="rect">
                      <a:avLst/>
                    </a:prstGeom>
                    <a:blipFill>
                      <a:blip r:embed="rId13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PH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24" name="TextBox 23">
                      <a:extLst>
                        <a:ext uri="{FF2B5EF4-FFF2-40B4-BE49-F238E27FC236}">
                          <a16:creationId xmlns:a16="http://schemas.microsoft.com/office/drawing/2014/main" id="{437600A9-EFD2-1382-14AB-A9904F94852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307128" y="533970"/>
                      <a:ext cx="1275311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PH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PH" sz="2400" b="0" i="1" smtClean="0">
                                <a:latin typeface="Cambria Math" panose="02040503050406030204" pitchFamily="18" charset="0"/>
                              </a:rPr>
                              <m:t>=16</m:t>
                            </m:r>
                          </m:oMath>
                        </m:oMathPara>
                      </a14:m>
                      <a:endParaRPr lang="en-PH" sz="2400" dirty="0"/>
                    </a:p>
                  </p:txBody>
                </p:sp>
              </mc:Choice>
              <mc:Fallback>
                <p:sp>
                  <p:nvSpPr>
                    <p:cNvPr id="24" name="TextBox 23">
                      <a:extLst>
                        <a:ext uri="{FF2B5EF4-FFF2-40B4-BE49-F238E27FC236}">
                          <a16:creationId xmlns:a16="http://schemas.microsoft.com/office/drawing/2014/main" id="{437600A9-EFD2-1382-14AB-A9904F948521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307128" y="533970"/>
                      <a:ext cx="1275311" cy="461665"/>
                    </a:xfrm>
                    <a:prstGeom prst="rect">
                      <a:avLst/>
                    </a:prstGeom>
                    <a:blipFill>
                      <a:blip r:embed="rId14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PH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25" name="TextBox 24">
                      <a:extLst>
                        <a:ext uri="{FF2B5EF4-FFF2-40B4-BE49-F238E27FC236}">
                          <a16:creationId xmlns:a16="http://schemas.microsoft.com/office/drawing/2014/main" id="{6E39C9C5-44CE-3082-DD24-DA427BFA208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211696" y="533970"/>
                      <a:ext cx="1275311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PH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PH" sz="2400" b="0" i="1" smtClean="0">
                                <a:latin typeface="Cambria Math" panose="02040503050406030204" pitchFamily="18" charset="0"/>
                              </a:rPr>
                              <m:t>=32</m:t>
                            </m:r>
                          </m:oMath>
                        </m:oMathPara>
                      </a14:m>
                      <a:endParaRPr lang="en-PH" sz="2400" dirty="0"/>
                    </a:p>
                  </p:txBody>
                </p:sp>
              </mc:Choice>
              <mc:Fallback>
                <p:sp>
                  <p:nvSpPr>
                    <p:cNvPr id="25" name="TextBox 24">
                      <a:extLst>
                        <a:ext uri="{FF2B5EF4-FFF2-40B4-BE49-F238E27FC236}">
                          <a16:creationId xmlns:a16="http://schemas.microsoft.com/office/drawing/2014/main" id="{6E39C9C5-44CE-3082-DD24-DA427BFA2088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211696" y="533970"/>
                      <a:ext cx="1275311" cy="461665"/>
                    </a:xfrm>
                    <a:prstGeom prst="rect">
                      <a:avLst/>
                    </a:prstGeom>
                    <a:blipFill>
                      <a:blip r:embed="rId15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PH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26" name="TextBox 25">
                      <a:extLst>
                        <a:ext uri="{FF2B5EF4-FFF2-40B4-BE49-F238E27FC236}">
                          <a16:creationId xmlns:a16="http://schemas.microsoft.com/office/drawing/2014/main" id="{A7339BBE-C9EB-DDC6-D3DC-208A52D777F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116264" y="533970"/>
                      <a:ext cx="1275311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PH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PH" sz="2400" b="0" i="1" smtClean="0">
                                <a:latin typeface="Cambria Math" panose="02040503050406030204" pitchFamily="18" charset="0"/>
                              </a:rPr>
                              <m:t>=54</m:t>
                            </m:r>
                          </m:oMath>
                        </m:oMathPara>
                      </a14:m>
                      <a:endParaRPr lang="en-PH" sz="2400" dirty="0"/>
                    </a:p>
                  </p:txBody>
                </p:sp>
              </mc:Choice>
              <mc:Fallback>
                <p:sp>
                  <p:nvSpPr>
                    <p:cNvPr id="26" name="TextBox 25">
                      <a:extLst>
                        <a:ext uri="{FF2B5EF4-FFF2-40B4-BE49-F238E27FC236}">
                          <a16:creationId xmlns:a16="http://schemas.microsoft.com/office/drawing/2014/main" id="{A7339BBE-C9EB-DDC6-D3DC-208A52D777F2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116264" y="533970"/>
                      <a:ext cx="1275311" cy="461665"/>
                    </a:xfrm>
                    <a:prstGeom prst="rect">
                      <a:avLst/>
                    </a:prstGeom>
                    <a:blipFill>
                      <a:blip r:embed="rId16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PH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836D7EA-52B8-FBE4-80C0-176EBAAA8C16}"/>
                </a:ext>
              </a:extLst>
            </p:cNvPr>
            <p:cNvGrpSpPr/>
            <p:nvPr/>
          </p:nvGrpSpPr>
          <p:grpSpPr>
            <a:xfrm>
              <a:off x="1451899" y="4815745"/>
              <a:ext cx="7615993" cy="553998"/>
              <a:chOff x="882736" y="4782172"/>
              <a:chExt cx="7615993" cy="553998"/>
            </a:xfrm>
          </p:grpSpPr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3C78BEDA-D68B-604B-55EA-B23CFD736C54}"/>
                  </a:ext>
                </a:extLst>
              </p:cNvPr>
              <p:cNvSpPr txBox="1"/>
              <p:nvPr/>
            </p:nvSpPr>
            <p:spPr>
              <a:xfrm rot="16200000">
                <a:off x="4419265" y="4228597"/>
                <a:ext cx="553998" cy="1661147"/>
              </a:xfrm>
              <a:prstGeom prst="rect">
                <a:avLst/>
              </a:prstGeom>
              <a:noFill/>
            </p:spPr>
            <p:txBody>
              <a:bodyPr vert="eaVert" wrap="square" rtlCol="0">
                <a:spAutoFit/>
              </a:bodyPr>
              <a:lstStyle/>
              <a:p>
                <a:pPr algn="ctr"/>
                <a:r>
                  <a:rPr lang="en-PH" sz="2400" dirty="0">
                    <a:latin typeface="TeXGyreHeros" panose="00000500000000000000" pitchFamily="50" charset="0"/>
                    <a:cs typeface="Times New Roman" panose="02020603050405020304" pitchFamily="18" charset="0"/>
                  </a:rPr>
                  <a:t>Learned:</a:t>
                </a: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8A6E2BEC-CF49-6F65-64CC-70D9AA24655D}"/>
                  </a:ext>
                </a:extLst>
              </p:cNvPr>
              <p:cNvSpPr txBox="1"/>
              <p:nvPr/>
            </p:nvSpPr>
            <p:spPr>
              <a:xfrm rot="16200000">
                <a:off x="1400456" y="4264452"/>
                <a:ext cx="553998" cy="1589438"/>
              </a:xfrm>
              <a:prstGeom prst="rect">
                <a:avLst/>
              </a:prstGeom>
              <a:noFill/>
            </p:spPr>
            <p:txBody>
              <a:bodyPr vert="eaVert" wrap="square" rtlCol="0">
                <a:spAutoFit/>
              </a:bodyPr>
              <a:lstStyle/>
              <a:p>
                <a:r>
                  <a:rPr lang="en-PH" sz="2400" dirty="0">
                    <a:latin typeface="TeXGyreHeros" panose="00000500000000000000" pitchFamily="50" charset="0"/>
                    <a:cs typeface="Times New Roman" panose="02020603050405020304" pitchFamily="18" charset="0"/>
                  </a:rPr>
                  <a:t>Unlearned:</a:t>
                </a:r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E79F0EE1-E5E0-D2B6-DAFA-1571CCCAE99F}"/>
                  </a:ext>
                </a:extLst>
              </p:cNvPr>
              <p:cNvSpPr/>
              <p:nvPr/>
            </p:nvSpPr>
            <p:spPr>
              <a:xfrm>
                <a:off x="2653713" y="4870170"/>
                <a:ext cx="378594" cy="378000"/>
              </a:xfrm>
              <a:prstGeom prst="rect">
                <a:avLst/>
              </a:prstGeom>
              <a:solidFill>
                <a:srgbClr val="D2E6FF"/>
              </a:solidFill>
              <a:ln>
                <a:solidFill>
                  <a:srgbClr val="061A33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 dirty="0"/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FFD8B4EF-2CDB-AD99-9BF2-3107631AB4EC}"/>
                  </a:ext>
                </a:extLst>
              </p:cNvPr>
              <p:cNvSpPr/>
              <p:nvPr/>
            </p:nvSpPr>
            <p:spPr>
              <a:xfrm>
                <a:off x="6487554" y="4870170"/>
                <a:ext cx="378594" cy="378000"/>
              </a:xfrm>
              <a:prstGeom prst="rect">
                <a:avLst/>
              </a:prstGeom>
              <a:solidFill>
                <a:srgbClr val="1F83FF"/>
              </a:solidFill>
              <a:ln>
                <a:solidFill>
                  <a:srgbClr val="061A33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 dirty="0"/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4290F39-DAE9-11B8-54D5-31D9517BC51F}"/>
                  </a:ext>
                </a:extLst>
              </p:cNvPr>
              <p:cNvSpPr txBox="1"/>
              <p:nvPr/>
            </p:nvSpPr>
            <p:spPr>
              <a:xfrm rot="16200000">
                <a:off x="5727657" y="4722731"/>
                <a:ext cx="492443" cy="672879"/>
              </a:xfrm>
              <a:prstGeom prst="rect">
                <a:avLst/>
              </a:prstGeom>
              <a:noFill/>
            </p:spPr>
            <p:txBody>
              <a:bodyPr vert="eaVert" wrap="square" rtlCol="0">
                <a:spAutoFit/>
              </a:bodyPr>
              <a:lstStyle/>
              <a:p>
                <a:r>
                  <a:rPr lang="en-PH" sz="2000" dirty="0">
                    <a:latin typeface="TeXGyreHeros" panose="00000500000000000000" pitchFamily="50" charset="0"/>
                    <a:cs typeface="Times New Roman" panose="02020603050405020304" pitchFamily="18" charset="0"/>
                  </a:rPr>
                  <a:t>Slow</a:t>
                </a:r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5B858196-06FC-6811-3926-8803FB460859}"/>
                  </a:ext>
                </a:extLst>
              </p:cNvPr>
              <p:cNvSpPr/>
              <p:nvPr/>
            </p:nvSpPr>
            <p:spPr>
              <a:xfrm>
                <a:off x="8120135" y="4886362"/>
                <a:ext cx="378594" cy="378000"/>
              </a:xfrm>
              <a:prstGeom prst="rect">
                <a:avLst/>
              </a:prstGeom>
              <a:solidFill>
                <a:srgbClr val="061A33"/>
              </a:solidFill>
              <a:ln>
                <a:solidFill>
                  <a:srgbClr val="061A33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 dirty="0"/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D7D0EF9-252D-F294-8611-9FF0577211DE}"/>
                  </a:ext>
                </a:extLst>
              </p:cNvPr>
              <p:cNvSpPr txBox="1"/>
              <p:nvPr/>
            </p:nvSpPr>
            <p:spPr>
              <a:xfrm rot="16200000">
                <a:off x="7388744" y="4767035"/>
                <a:ext cx="492443" cy="584271"/>
              </a:xfrm>
              <a:prstGeom prst="rect">
                <a:avLst/>
              </a:prstGeom>
              <a:noFill/>
            </p:spPr>
            <p:txBody>
              <a:bodyPr vert="eaVert" wrap="square" rtlCol="0">
                <a:spAutoFit/>
              </a:bodyPr>
              <a:lstStyle/>
              <a:p>
                <a:r>
                  <a:rPr lang="en-PH" sz="2000" dirty="0">
                    <a:latin typeface="TeXGyreHeros" panose="00000500000000000000" pitchFamily="50" charset="0"/>
                    <a:cs typeface="Times New Roman" panose="02020603050405020304" pitchFamily="18" charset="0"/>
                  </a:rPr>
                  <a:t>Fast</a:t>
                </a:r>
              </a:p>
            </p:txBody>
          </p:sp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AB03727-74F2-44D4-C122-F5A9610E2C77}"/>
                </a:ext>
              </a:extLst>
            </p:cNvPr>
            <p:cNvSpPr txBox="1"/>
            <p:nvPr/>
          </p:nvSpPr>
          <p:spPr>
            <a:xfrm>
              <a:off x="919924" y="422897"/>
              <a:ext cx="85076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3200" dirty="0">
                  <a:latin typeface="TeXGyreHeros" panose="00000500000000000000" pitchFamily="50" charset="0"/>
                </a:rPr>
                <a:t>(c)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230370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58F1AD7B-BE9D-07D9-7C73-C0B674476283}"/>
              </a:ext>
            </a:extLst>
          </p:cNvPr>
          <p:cNvGrpSpPr/>
          <p:nvPr/>
        </p:nvGrpSpPr>
        <p:grpSpPr>
          <a:xfrm>
            <a:off x="2211909" y="659847"/>
            <a:ext cx="7534372" cy="5272088"/>
            <a:chOff x="2211909" y="659847"/>
            <a:chExt cx="7534372" cy="5272088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65D98354-572F-FA04-CDD8-7616604BBC6E}"/>
                </a:ext>
              </a:extLst>
            </p:cNvPr>
            <p:cNvGrpSpPr/>
            <p:nvPr/>
          </p:nvGrpSpPr>
          <p:grpSpPr>
            <a:xfrm>
              <a:off x="2211909" y="659847"/>
              <a:ext cx="7534372" cy="5272088"/>
              <a:chOff x="342901" y="792956"/>
              <a:chExt cx="7534372" cy="5272088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D64AE3DB-ECEF-4724-9A37-044DD8713F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8" t="-76" r="31189" b="76"/>
              <a:stretch/>
            </p:blipFill>
            <p:spPr>
              <a:xfrm>
                <a:off x="342901" y="792956"/>
                <a:ext cx="5438724" cy="5272088"/>
              </a:xfrm>
              <a:prstGeom prst="rect">
                <a:avLst/>
              </a:prstGeom>
            </p:spPr>
          </p:pic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574CDF45-674D-212B-F05B-B77DC96D3A3E}"/>
                  </a:ext>
                </a:extLst>
              </p:cNvPr>
              <p:cNvGrpSpPr/>
              <p:nvPr/>
            </p:nvGrpSpPr>
            <p:grpSpPr>
              <a:xfrm>
                <a:off x="6118390" y="1760139"/>
                <a:ext cx="1758883" cy="1323439"/>
                <a:chOff x="6136416" y="1452402"/>
                <a:chExt cx="1758883" cy="1323439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5" name="TextBox 14">
                      <a:extLst>
                        <a:ext uri="{FF2B5EF4-FFF2-40B4-BE49-F238E27FC236}">
                          <a16:creationId xmlns:a16="http://schemas.microsoft.com/office/drawing/2014/main" id="{66A5F072-9C27-FB09-31DC-093F1FC3C45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136416" y="1452402"/>
                      <a:ext cx="1758883" cy="1323439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PH" sz="1200" dirty="0"/>
                        <a:t>             </a:t>
                      </a:r>
                      <a:r>
                        <a:rPr lang="en-PH" sz="1600" dirty="0"/>
                        <a:t>Traditional</a:t>
                      </a:r>
                    </a:p>
                    <a:p>
                      <a:r>
                        <a:rPr lang="en-PH" sz="1600" dirty="0"/>
                        <a:t>          Peer (IC)</a:t>
                      </a:r>
                    </a:p>
                    <a:p>
                      <a:r>
                        <a:rPr lang="en-PH" sz="1600" dirty="0"/>
                        <a:t>           </a:t>
                      </a:r>
                      <a14:m>
                        <m:oMath xmlns:m="http://schemas.openxmlformats.org/officeDocument/2006/math">
                          <m:r>
                            <a:rPr lang="en-PH" sz="1600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  <m:r>
                            <a:rPr lang="en-PH" sz="1600" b="0" i="1" smtClean="0">
                              <a:latin typeface="Cambria Math" panose="02040503050406030204" pitchFamily="18" charset="0"/>
                            </a:rPr>
                            <m:t>=0.1</m:t>
                          </m:r>
                        </m:oMath>
                      </a14:m>
                      <a:endParaRPr lang="en-PH" sz="1600" dirty="0"/>
                    </a:p>
                    <a:p>
                      <a:r>
                        <a:rPr lang="en-PH" sz="1600" dirty="0"/>
                        <a:t>           </a:t>
                      </a:r>
                      <a14:m>
                        <m:oMath xmlns:m="http://schemas.openxmlformats.org/officeDocument/2006/math">
                          <m:r>
                            <a:rPr lang="en-PH" sz="1600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  <m:r>
                            <a:rPr lang="en-PH" sz="1600" b="0" i="1" smtClean="0">
                              <a:latin typeface="Cambria Math" panose="02040503050406030204" pitchFamily="18" charset="0"/>
                            </a:rPr>
                            <m:t>=0.5</m:t>
                          </m:r>
                        </m:oMath>
                      </a14:m>
                      <a:endParaRPr lang="en-PH" sz="1600" dirty="0"/>
                    </a:p>
                    <a:p>
                      <a:r>
                        <a:rPr lang="en-PH" sz="1600" dirty="0"/>
                        <a:t>           </a:t>
                      </a:r>
                      <a14:m>
                        <m:oMath xmlns:m="http://schemas.openxmlformats.org/officeDocument/2006/math">
                          <m:r>
                            <a:rPr lang="en-PH" sz="1600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  <m:r>
                            <a:rPr lang="en-PH" sz="1600" b="0" i="1" smtClean="0">
                              <a:latin typeface="Cambria Math" panose="02040503050406030204" pitchFamily="18" charset="0"/>
                            </a:rPr>
                            <m:t>=0.9</m:t>
                          </m:r>
                        </m:oMath>
                      </a14:m>
                      <a:endParaRPr lang="en-PH" sz="1200" dirty="0"/>
                    </a:p>
                  </p:txBody>
                </p:sp>
              </mc:Choice>
              <mc:Fallback xmlns="">
                <p:sp>
                  <p:nvSpPr>
                    <p:cNvPr id="15" name="TextBox 14">
                      <a:extLst>
                        <a:ext uri="{FF2B5EF4-FFF2-40B4-BE49-F238E27FC236}">
                          <a16:creationId xmlns:a16="http://schemas.microsoft.com/office/drawing/2014/main" id="{66A5F072-9C27-FB09-31DC-093F1FC3C45B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136416" y="1452402"/>
                      <a:ext cx="1758883" cy="1323439"/>
                    </a:xfrm>
                    <a:prstGeom prst="rect">
                      <a:avLst/>
                    </a:prstGeom>
                    <a:blipFill>
                      <a:blip r:embed="rId3"/>
                      <a:stretch>
                        <a:fillRect t="-913"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PH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580E1F7A-B4D5-A0E9-293A-89CD5CF5AB81}"/>
                    </a:ext>
                  </a:extLst>
                </p:cNvPr>
                <p:cNvSpPr/>
                <p:nvPr/>
              </p:nvSpPr>
              <p:spPr>
                <a:xfrm>
                  <a:off x="6323889" y="1554727"/>
                  <a:ext cx="144000" cy="144000"/>
                </a:xfrm>
                <a:prstGeom prst="rect">
                  <a:avLst/>
                </a:prstGeom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PH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" name="Oval 16">
                  <a:extLst>
                    <a:ext uri="{FF2B5EF4-FFF2-40B4-BE49-F238E27FC236}">
                      <a16:creationId xmlns:a16="http://schemas.microsoft.com/office/drawing/2014/main" id="{67A05CB2-74E2-345E-1A15-65F87E94B3C2}"/>
                    </a:ext>
                  </a:extLst>
                </p:cNvPr>
                <p:cNvSpPr/>
                <p:nvPr/>
              </p:nvSpPr>
              <p:spPr>
                <a:xfrm>
                  <a:off x="6323889" y="1784867"/>
                  <a:ext cx="144000" cy="1440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PH"/>
                </a:p>
              </p:txBody>
            </p:sp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1651E955-3E25-E09B-C68B-4400ED51527E}"/>
                    </a:ext>
                  </a:extLst>
                </p:cNvPr>
                <p:cNvSpPr/>
                <p:nvPr/>
              </p:nvSpPr>
              <p:spPr>
                <a:xfrm>
                  <a:off x="6290662" y="2040825"/>
                  <a:ext cx="221404" cy="113036"/>
                </a:xfrm>
                <a:prstGeom prst="rect">
                  <a:avLst/>
                </a:prstGeom>
                <a:solidFill>
                  <a:srgbClr val="009BFA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PH"/>
                </a:p>
              </p:txBody>
            </p:sp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E64826E0-8EC4-B6EF-862A-18989A26D343}"/>
                    </a:ext>
                  </a:extLst>
                </p:cNvPr>
                <p:cNvSpPr/>
                <p:nvPr/>
              </p:nvSpPr>
              <p:spPr>
                <a:xfrm>
                  <a:off x="6290662" y="2286764"/>
                  <a:ext cx="221404" cy="113036"/>
                </a:xfrm>
                <a:prstGeom prst="rect">
                  <a:avLst/>
                </a:prstGeom>
                <a:solidFill>
                  <a:srgbClr val="E36F47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PH"/>
                </a:p>
              </p:txBody>
            </p:sp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F4CB1192-8796-8802-A21E-B8CE9A92B390}"/>
                    </a:ext>
                  </a:extLst>
                </p:cNvPr>
                <p:cNvSpPr/>
                <p:nvPr/>
              </p:nvSpPr>
              <p:spPr>
                <a:xfrm>
                  <a:off x="6290662" y="2532704"/>
                  <a:ext cx="221404" cy="113036"/>
                </a:xfrm>
                <a:prstGeom prst="rect">
                  <a:avLst/>
                </a:prstGeom>
                <a:solidFill>
                  <a:srgbClr val="3EA44D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PH"/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AEB41825-1E64-ACD0-D79C-6984A85D5A8D}"/>
                    </a:ext>
                  </a:extLst>
                </p:cNvPr>
                <p:cNvSpPr txBox="1"/>
                <p:nvPr/>
              </p:nvSpPr>
              <p:spPr>
                <a:xfrm>
                  <a:off x="3273497" y="1319166"/>
                  <a:ext cx="1707614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PH" sz="1200" dirty="0">
                      <a:solidFill>
                        <a:srgbClr val="009BFA"/>
                      </a:solidFill>
                    </a:rPr>
                    <a:t>Traditional </a:t>
                  </a:r>
                  <a14:m>
                    <m:oMath xmlns:m="http://schemas.openxmlformats.org/officeDocument/2006/math">
                      <m:r>
                        <a:rPr lang="en-PH" sz="1200" b="0" i="1">
                          <a:solidFill>
                            <a:srgbClr val="009BFA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PH" sz="1200" i="1">
                              <a:solidFill>
                                <a:srgbClr val="009BF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1200" b="0" i="1">
                              <a:solidFill>
                                <a:srgbClr val="009BFA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PH" sz="1200" b="0" i="1">
                              <a:solidFill>
                                <a:srgbClr val="009BF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PH" sz="1200" b="0" i="1">
                          <a:solidFill>
                            <a:srgbClr val="009BFA"/>
                          </a:solidFill>
                          <a:latin typeface="Cambria Math" panose="02040503050406030204" pitchFamily="18" charset="0"/>
                        </a:rPr>
                        <m:t>=0.1)</m:t>
                      </m:r>
                    </m:oMath>
                  </a14:m>
                  <a:endParaRPr lang="en-PH" sz="1200" dirty="0">
                    <a:solidFill>
                      <a:srgbClr val="009BFA"/>
                    </a:solidFill>
                  </a:endParaRPr>
                </a:p>
              </p:txBody>
            </p:sp>
          </mc:Choice>
          <mc:Fallback xmlns="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AEB41825-1E64-ACD0-D79C-6984A85D5A8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73497" y="1319166"/>
                  <a:ext cx="1707614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357" b="-15217"/>
                  </a:stretch>
                </a:blipFill>
              </p:spPr>
              <p:txBody>
                <a:bodyPr/>
                <a:lstStyle/>
                <a:p>
                  <a:r>
                    <a:rPr lang="en-PH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7F38430B-E3B0-E124-5216-854901F2D14F}"/>
                    </a:ext>
                  </a:extLst>
                </p:cNvPr>
                <p:cNvSpPr txBox="1"/>
                <p:nvPr/>
              </p:nvSpPr>
              <p:spPr>
                <a:xfrm>
                  <a:off x="4019386" y="2240911"/>
                  <a:ext cx="1307000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PH" sz="1200" dirty="0">
                      <a:solidFill>
                        <a:srgbClr val="009BFA"/>
                      </a:solidFill>
                    </a:rPr>
                    <a:t>Peer </a:t>
                  </a:r>
                  <a14:m>
                    <m:oMath xmlns:m="http://schemas.openxmlformats.org/officeDocument/2006/math">
                      <m:r>
                        <a:rPr lang="en-PH" sz="1200" b="0" i="1">
                          <a:solidFill>
                            <a:srgbClr val="009BFA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PH" sz="1200" i="1">
                              <a:solidFill>
                                <a:srgbClr val="009BF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1200" b="0" i="1">
                              <a:solidFill>
                                <a:srgbClr val="009BFA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PH" sz="1200" b="0" i="1">
                              <a:solidFill>
                                <a:srgbClr val="009BF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PH" sz="1200" b="0" i="1">
                          <a:solidFill>
                            <a:srgbClr val="009BFA"/>
                          </a:solidFill>
                          <a:latin typeface="Cambria Math" panose="02040503050406030204" pitchFamily="18" charset="0"/>
                        </a:rPr>
                        <m:t>=0.1)</m:t>
                      </m:r>
                    </m:oMath>
                  </a14:m>
                  <a:endParaRPr lang="en-PH" sz="1200" dirty="0">
                    <a:solidFill>
                      <a:srgbClr val="009BFA"/>
                    </a:solidFill>
                  </a:endParaRPr>
                </a:p>
              </p:txBody>
            </p:sp>
          </mc:Choice>
          <mc:Fallback xmlns="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7F38430B-E3B0-E124-5216-854901F2D14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19386" y="2240911"/>
                  <a:ext cx="1307000" cy="276999"/>
                </a:xfrm>
                <a:prstGeom prst="rect">
                  <a:avLst/>
                </a:prstGeom>
                <a:blipFill>
                  <a:blip r:embed="rId5"/>
                  <a:stretch>
                    <a:fillRect t="-2222" b="-17778"/>
                  </a:stretch>
                </a:blipFill>
              </p:spPr>
              <p:txBody>
                <a:bodyPr/>
                <a:lstStyle/>
                <a:p>
                  <a:r>
                    <a:rPr lang="en-PH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117BF005-4031-913A-7CB5-BDD1C0D326F7}"/>
                    </a:ext>
                  </a:extLst>
                </p:cNvPr>
                <p:cNvSpPr txBox="1"/>
                <p:nvPr/>
              </p:nvSpPr>
              <p:spPr>
                <a:xfrm>
                  <a:off x="3119772" y="4528842"/>
                  <a:ext cx="1707614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PH" sz="1200" dirty="0">
                      <a:solidFill>
                        <a:srgbClr val="3EA44D"/>
                      </a:solidFill>
                    </a:rPr>
                    <a:t>Traditional </a:t>
                  </a:r>
                  <a14:m>
                    <m:oMath xmlns:m="http://schemas.openxmlformats.org/officeDocument/2006/math">
                      <m:r>
                        <a:rPr lang="en-PH" sz="1200" b="0" i="1">
                          <a:solidFill>
                            <a:srgbClr val="3EA44D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PH" sz="1200" i="1">
                              <a:solidFill>
                                <a:srgbClr val="3EA4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1200" b="0" i="1">
                              <a:solidFill>
                                <a:srgbClr val="3EA44D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PH" sz="1200" b="0" i="1">
                              <a:solidFill>
                                <a:srgbClr val="3EA44D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PH" sz="1200" b="0" i="1">
                          <a:solidFill>
                            <a:srgbClr val="3EA44D"/>
                          </a:solidFill>
                          <a:latin typeface="Cambria Math" panose="02040503050406030204" pitchFamily="18" charset="0"/>
                        </a:rPr>
                        <m:t>=0.</m:t>
                      </m:r>
                      <m:r>
                        <a:rPr lang="en-PH" sz="1200" b="0" i="1" smtClean="0">
                          <a:solidFill>
                            <a:srgbClr val="3EA44D"/>
                          </a:solidFill>
                          <a:latin typeface="Cambria Math" panose="02040503050406030204" pitchFamily="18" charset="0"/>
                        </a:rPr>
                        <m:t>9</m:t>
                      </m:r>
                      <m:r>
                        <a:rPr lang="en-PH" sz="1200" b="0" i="1">
                          <a:solidFill>
                            <a:srgbClr val="3EA44D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en-PH" sz="1200" dirty="0">
                    <a:solidFill>
                      <a:srgbClr val="3EA44D"/>
                    </a:solidFill>
                  </a:endParaRP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117BF005-4031-913A-7CB5-BDD1C0D326F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19772" y="4528842"/>
                  <a:ext cx="1707614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357" t="-2222" b="-17778"/>
                  </a:stretch>
                </a:blipFill>
              </p:spPr>
              <p:txBody>
                <a:bodyPr/>
                <a:lstStyle/>
                <a:p>
                  <a:r>
                    <a:rPr lang="en-PH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FA964B9E-EFD2-AB02-D13A-BF825C30289D}"/>
                    </a:ext>
                  </a:extLst>
                </p:cNvPr>
                <p:cNvSpPr txBox="1"/>
                <p:nvPr/>
              </p:nvSpPr>
              <p:spPr>
                <a:xfrm>
                  <a:off x="6227197" y="3022923"/>
                  <a:ext cx="1307000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PH" sz="1200" dirty="0">
                      <a:solidFill>
                        <a:srgbClr val="3EA44D"/>
                      </a:solidFill>
                    </a:rPr>
                    <a:t>Peer </a:t>
                  </a:r>
                  <a14:m>
                    <m:oMath xmlns:m="http://schemas.openxmlformats.org/officeDocument/2006/math">
                      <m:r>
                        <a:rPr lang="en-PH" sz="1200" b="0" i="1">
                          <a:solidFill>
                            <a:srgbClr val="3EA44D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PH" sz="1200" i="1">
                              <a:solidFill>
                                <a:srgbClr val="3EA4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1200" b="0" i="1">
                              <a:solidFill>
                                <a:srgbClr val="3EA44D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PH" sz="1200" b="0" i="1">
                              <a:solidFill>
                                <a:srgbClr val="3EA44D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PH" sz="1200" b="0" i="1">
                          <a:solidFill>
                            <a:srgbClr val="3EA44D"/>
                          </a:solidFill>
                          <a:latin typeface="Cambria Math" panose="02040503050406030204" pitchFamily="18" charset="0"/>
                        </a:rPr>
                        <m:t>=0.</m:t>
                      </m:r>
                      <m:r>
                        <a:rPr lang="en-PH" sz="1200" b="0" i="1" smtClean="0">
                          <a:solidFill>
                            <a:srgbClr val="3EA44D"/>
                          </a:solidFill>
                          <a:latin typeface="Cambria Math" panose="02040503050406030204" pitchFamily="18" charset="0"/>
                        </a:rPr>
                        <m:t>9</m:t>
                      </m:r>
                      <m:r>
                        <a:rPr lang="en-PH" sz="1200" b="0" i="1">
                          <a:solidFill>
                            <a:srgbClr val="3EA44D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en-PH" sz="1200" dirty="0">
                    <a:solidFill>
                      <a:srgbClr val="3EA44D"/>
                    </a:solidFill>
                  </a:endParaRPr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FA964B9E-EFD2-AB02-D13A-BF825C30289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27197" y="3022923"/>
                  <a:ext cx="1307000" cy="276999"/>
                </a:xfrm>
                <a:prstGeom prst="rect">
                  <a:avLst/>
                </a:prstGeom>
                <a:blipFill>
                  <a:blip r:embed="rId7"/>
                  <a:stretch>
                    <a:fillRect l="-467" t="-2222" b="-17778"/>
                  </a:stretch>
                </a:blipFill>
              </p:spPr>
              <p:txBody>
                <a:bodyPr/>
                <a:lstStyle/>
                <a:p>
                  <a:r>
                    <a:rPr lang="en-PH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9D5E5224-9A9A-EDDD-DFBF-8A3DC4FC83B3}"/>
                    </a:ext>
                  </a:extLst>
                </p:cNvPr>
                <p:cNvSpPr txBox="1"/>
                <p:nvPr/>
              </p:nvSpPr>
              <p:spPr>
                <a:xfrm>
                  <a:off x="5144704" y="3774793"/>
                  <a:ext cx="1707614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PH" sz="1200" dirty="0">
                      <a:solidFill>
                        <a:srgbClr val="E36F47"/>
                      </a:solidFill>
                    </a:rPr>
                    <a:t>Traditional </a:t>
                  </a:r>
                  <a14:m>
                    <m:oMath xmlns:m="http://schemas.openxmlformats.org/officeDocument/2006/math">
                      <m:r>
                        <a:rPr lang="en-PH" sz="1200" b="0" i="1">
                          <a:solidFill>
                            <a:srgbClr val="E36F47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PH" sz="1200" i="1">
                              <a:solidFill>
                                <a:srgbClr val="E36F4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1200" b="0" i="1">
                              <a:solidFill>
                                <a:srgbClr val="E36F47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PH" sz="1200" b="0" i="1">
                              <a:solidFill>
                                <a:srgbClr val="E36F47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PH" sz="1200" b="0" i="1">
                          <a:solidFill>
                            <a:srgbClr val="E36F47"/>
                          </a:solidFill>
                          <a:latin typeface="Cambria Math" panose="02040503050406030204" pitchFamily="18" charset="0"/>
                        </a:rPr>
                        <m:t>=0.</m:t>
                      </m:r>
                      <m:r>
                        <a:rPr lang="en-PH" sz="1200" b="0" i="1" smtClean="0">
                          <a:solidFill>
                            <a:srgbClr val="E36F47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PH" sz="1200" b="0" i="1">
                          <a:solidFill>
                            <a:srgbClr val="E36F47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en-PH" sz="1200" dirty="0">
                    <a:solidFill>
                      <a:srgbClr val="E36F47"/>
                    </a:solidFill>
                  </a:endParaRPr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9D5E5224-9A9A-EDDD-DFBF-8A3DC4FC83B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44704" y="3774793"/>
                  <a:ext cx="1707614" cy="276999"/>
                </a:xfrm>
                <a:prstGeom prst="rect">
                  <a:avLst/>
                </a:prstGeom>
                <a:blipFill>
                  <a:blip r:embed="rId8"/>
                  <a:stretch>
                    <a:fillRect l="-357" b="-15217"/>
                  </a:stretch>
                </a:blipFill>
              </p:spPr>
              <p:txBody>
                <a:bodyPr/>
                <a:lstStyle/>
                <a:p>
                  <a:r>
                    <a:rPr lang="en-PH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FD1F3F05-E7F4-8DB4-685F-B26E51EA604B}"/>
                    </a:ext>
                  </a:extLst>
                </p:cNvPr>
                <p:cNvSpPr txBox="1"/>
                <p:nvPr/>
              </p:nvSpPr>
              <p:spPr>
                <a:xfrm>
                  <a:off x="4542846" y="2755162"/>
                  <a:ext cx="1307000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PH" sz="1200" dirty="0">
                      <a:solidFill>
                        <a:srgbClr val="E36F47"/>
                      </a:solidFill>
                    </a:rPr>
                    <a:t>Peer </a:t>
                  </a:r>
                  <a14:m>
                    <m:oMath xmlns:m="http://schemas.openxmlformats.org/officeDocument/2006/math">
                      <m:r>
                        <a:rPr lang="en-PH" sz="1200" b="0" i="1">
                          <a:solidFill>
                            <a:srgbClr val="E36F47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PH" sz="1200" i="1">
                              <a:solidFill>
                                <a:srgbClr val="E36F4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1200" b="0" i="1">
                              <a:solidFill>
                                <a:srgbClr val="E36F47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PH" sz="1200" b="0" i="1">
                              <a:solidFill>
                                <a:srgbClr val="E36F47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PH" sz="1200" b="0" i="1">
                          <a:solidFill>
                            <a:srgbClr val="E36F47"/>
                          </a:solidFill>
                          <a:latin typeface="Cambria Math" panose="02040503050406030204" pitchFamily="18" charset="0"/>
                        </a:rPr>
                        <m:t>=0.</m:t>
                      </m:r>
                      <m:r>
                        <a:rPr lang="en-PH" sz="1200" b="0" i="1" smtClean="0">
                          <a:solidFill>
                            <a:srgbClr val="E36F47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PH" sz="1200" b="0" i="1">
                          <a:solidFill>
                            <a:srgbClr val="E36F47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en-PH" sz="1200" dirty="0">
                    <a:solidFill>
                      <a:srgbClr val="E36F47"/>
                    </a:solidFill>
                  </a:endParaRPr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FD1F3F05-E7F4-8DB4-685F-B26E51EA604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42846" y="2755162"/>
                  <a:ext cx="1307000" cy="276999"/>
                </a:xfrm>
                <a:prstGeom prst="rect">
                  <a:avLst/>
                </a:prstGeom>
                <a:blipFill>
                  <a:blip r:embed="rId9"/>
                  <a:stretch>
                    <a:fillRect t="-2222" b="-17778"/>
                  </a:stretch>
                </a:blipFill>
              </p:spPr>
              <p:txBody>
                <a:bodyPr/>
                <a:lstStyle/>
                <a:p>
                  <a:r>
                    <a:rPr lang="en-PH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538182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EC40AB4-7A5F-F027-D17D-22902B803986}"/>
              </a:ext>
            </a:extLst>
          </p:cNvPr>
          <p:cNvGrpSpPr/>
          <p:nvPr/>
        </p:nvGrpSpPr>
        <p:grpSpPr>
          <a:xfrm>
            <a:off x="3492026" y="-2738034"/>
            <a:ext cx="4846320" cy="6858000"/>
            <a:chOff x="3672840" y="0"/>
            <a:chExt cx="4846320" cy="6858000"/>
          </a:xfrm>
        </p:grpSpPr>
        <p:pic>
          <p:nvPicPr>
            <p:cNvPr id="3" name="Picture 2" descr="A graph of a function&#10;&#10;AI-generated content may be incorrect.">
              <a:extLst>
                <a:ext uri="{FF2B5EF4-FFF2-40B4-BE49-F238E27FC236}">
                  <a16:creationId xmlns:a16="http://schemas.microsoft.com/office/drawing/2014/main" id="{9B803D54-7484-545B-5A7C-CEF0A3A253F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72840" y="0"/>
              <a:ext cx="4846320" cy="6858000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C45A146-9F6A-212D-76F3-30EA1AE01FCC}"/>
                </a:ext>
              </a:extLst>
            </p:cNvPr>
            <p:cNvSpPr txBox="1"/>
            <p:nvPr/>
          </p:nvSpPr>
          <p:spPr>
            <a:xfrm>
              <a:off x="4270522" y="1093259"/>
              <a:ext cx="11491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l-GR" sz="1200" dirty="0">
                  <a:solidFill>
                    <a:srgbClr val="0B79B5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ρ</a:t>
              </a:r>
              <a:r>
                <a:rPr lang="en-PH" sz="1200" dirty="0">
                  <a:solidFill>
                    <a:srgbClr val="0B79B5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l-GR" sz="1200" dirty="0">
                  <a:solidFill>
                    <a:srgbClr val="0B79B5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=</a:t>
              </a:r>
              <a:r>
                <a:rPr lang="en-PH" sz="1200" dirty="0">
                  <a:solidFill>
                    <a:srgbClr val="0B79B5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l-GR" sz="1200" dirty="0">
                  <a:solidFill>
                    <a:srgbClr val="0B79B5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0.9</a:t>
              </a:r>
              <a:endParaRPr lang="en-PH" sz="1200" dirty="0">
                <a:solidFill>
                  <a:srgbClr val="0B79B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97FD85D-815F-27AF-0BF1-087E0A1B2382}"/>
                </a:ext>
              </a:extLst>
            </p:cNvPr>
            <p:cNvSpPr txBox="1"/>
            <p:nvPr/>
          </p:nvSpPr>
          <p:spPr>
            <a:xfrm>
              <a:off x="4946888" y="1663838"/>
              <a:ext cx="11491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l-GR" sz="1200" dirty="0">
                  <a:solidFill>
                    <a:srgbClr val="479AC8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ρ</a:t>
              </a:r>
              <a:r>
                <a:rPr lang="en-PH" sz="1200" dirty="0">
                  <a:solidFill>
                    <a:srgbClr val="479AC8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l-GR" sz="1200" dirty="0">
                  <a:solidFill>
                    <a:srgbClr val="479AC8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=</a:t>
              </a:r>
              <a:r>
                <a:rPr lang="en-PH" sz="1200" dirty="0">
                  <a:solidFill>
                    <a:srgbClr val="479AC8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l-GR" sz="1200" dirty="0">
                  <a:solidFill>
                    <a:srgbClr val="479AC8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0.</a:t>
              </a:r>
              <a:r>
                <a:rPr lang="en-PH" sz="1200" dirty="0">
                  <a:solidFill>
                    <a:srgbClr val="479AC8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E31771B-A696-7B14-7B14-F61A0A335E84}"/>
                </a:ext>
              </a:extLst>
            </p:cNvPr>
            <p:cNvSpPr txBox="1"/>
            <p:nvPr/>
          </p:nvSpPr>
          <p:spPr>
            <a:xfrm>
              <a:off x="4653527" y="2381957"/>
              <a:ext cx="11491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l-GR" sz="1200" dirty="0">
                  <a:solidFill>
                    <a:srgbClr val="6FAFD3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ρ</a:t>
              </a:r>
              <a:r>
                <a:rPr lang="en-PH" sz="1200" dirty="0">
                  <a:solidFill>
                    <a:srgbClr val="6FAFD3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l-GR" sz="1200" dirty="0">
                  <a:solidFill>
                    <a:srgbClr val="6FAFD3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=</a:t>
              </a:r>
              <a:r>
                <a:rPr lang="en-PH" sz="1200" dirty="0">
                  <a:solidFill>
                    <a:srgbClr val="6FAFD3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l-GR" sz="1200" dirty="0">
                  <a:solidFill>
                    <a:srgbClr val="6FAFD3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0.</a:t>
              </a:r>
              <a:r>
                <a:rPr lang="en-PH" sz="1200" dirty="0">
                  <a:solidFill>
                    <a:srgbClr val="6FAFD3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E0211BB-3061-5DE0-8545-8AD84807A425}"/>
                </a:ext>
              </a:extLst>
            </p:cNvPr>
            <p:cNvSpPr txBox="1"/>
            <p:nvPr/>
          </p:nvSpPr>
          <p:spPr>
            <a:xfrm>
              <a:off x="5521444" y="816260"/>
              <a:ext cx="11491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l-GR" sz="1200" dirty="0">
                  <a:solidFill>
                    <a:srgbClr val="E0940F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ρ</a:t>
              </a:r>
              <a:r>
                <a:rPr lang="en-PH" sz="1200" dirty="0">
                  <a:solidFill>
                    <a:srgbClr val="E0940F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l-GR" sz="1200" dirty="0">
                  <a:solidFill>
                    <a:srgbClr val="E0940F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=</a:t>
              </a:r>
              <a:r>
                <a:rPr lang="en-PH" sz="1200" dirty="0">
                  <a:solidFill>
                    <a:srgbClr val="E0940F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l-GR" sz="1200" dirty="0">
                  <a:solidFill>
                    <a:srgbClr val="E0940F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0.9</a:t>
              </a:r>
              <a:endParaRPr lang="en-PH" sz="1200" dirty="0">
                <a:solidFill>
                  <a:srgbClr val="E0940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914BC59-956E-F4A6-A345-681F39CBA4E8}"/>
                </a:ext>
              </a:extLst>
            </p:cNvPr>
            <p:cNvSpPr txBox="1"/>
            <p:nvPr/>
          </p:nvSpPr>
          <p:spPr>
            <a:xfrm>
              <a:off x="6158468" y="1663837"/>
              <a:ext cx="11491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l-GR" sz="1200" dirty="0">
                  <a:solidFill>
                    <a:srgbClr val="E5A83D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ρ</a:t>
              </a:r>
              <a:r>
                <a:rPr lang="en-PH" sz="1200" dirty="0">
                  <a:solidFill>
                    <a:srgbClr val="E5A83D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l-GR" sz="1200" dirty="0">
                  <a:solidFill>
                    <a:srgbClr val="E5A83D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=</a:t>
              </a:r>
              <a:r>
                <a:rPr lang="en-PH" sz="1200" dirty="0">
                  <a:solidFill>
                    <a:srgbClr val="E5A83D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l-GR" sz="1200" dirty="0">
                  <a:solidFill>
                    <a:srgbClr val="E5A83D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0.</a:t>
              </a:r>
              <a:r>
                <a:rPr lang="en-PH" sz="1200" dirty="0">
                  <a:solidFill>
                    <a:srgbClr val="E5A83D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4A5875C-3363-D245-5661-74AE369DEB08}"/>
                </a:ext>
              </a:extLst>
            </p:cNvPr>
            <p:cNvSpPr txBox="1"/>
            <p:nvPr/>
          </p:nvSpPr>
          <p:spPr>
            <a:xfrm>
              <a:off x="7137723" y="1187351"/>
              <a:ext cx="11491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l-GR" sz="1200" dirty="0">
                  <a:solidFill>
                    <a:srgbClr val="ECBF7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ρ</a:t>
              </a:r>
              <a:r>
                <a:rPr lang="en-PH" sz="1200" dirty="0">
                  <a:solidFill>
                    <a:srgbClr val="ECBF7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l-GR" sz="1200" dirty="0">
                  <a:solidFill>
                    <a:srgbClr val="ECBF7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=</a:t>
              </a:r>
              <a:r>
                <a:rPr lang="en-PH" sz="1200" dirty="0">
                  <a:solidFill>
                    <a:srgbClr val="ECBF7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l-GR" sz="1200" dirty="0">
                  <a:solidFill>
                    <a:srgbClr val="ECBF7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0.</a:t>
              </a:r>
              <a:r>
                <a:rPr lang="en-PH" sz="1200" dirty="0">
                  <a:solidFill>
                    <a:srgbClr val="ECBF7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5515A12-9DAE-602C-BCD8-C829B494A6BC}"/>
                </a:ext>
              </a:extLst>
            </p:cNvPr>
            <p:cNvSpPr txBox="1"/>
            <p:nvPr/>
          </p:nvSpPr>
          <p:spPr>
            <a:xfrm>
              <a:off x="5229936" y="3604673"/>
              <a:ext cx="122128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sz="1200" dirty="0">
                  <a:solidFill>
                    <a:srgbClr val="0173B2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δλ</a:t>
              </a:r>
              <a:r>
                <a:rPr lang="en-PH" sz="1200" dirty="0">
                  <a:solidFill>
                    <a:srgbClr val="0173B2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l-GR" sz="1200" dirty="0">
                  <a:solidFill>
                    <a:srgbClr val="0173B2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=</a:t>
              </a:r>
              <a:r>
                <a:rPr lang="en-PH" sz="1200" dirty="0">
                  <a:solidFill>
                    <a:srgbClr val="0173B2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l-GR" sz="1200" dirty="0">
                  <a:solidFill>
                    <a:srgbClr val="0173B2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0.0</a:t>
              </a:r>
              <a:endParaRPr lang="en-PH" sz="1200" dirty="0">
                <a:solidFill>
                  <a:srgbClr val="0173B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3405A40-53CA-7DDE-2D0B-E74F656A283E}"/>
                </a:ext>
              </a:extLst>
            </p:cNvPr>
            <p:cNvSpPr txBox="1"/>
            <p:nvPr/>
          </p:nvSpPr>
          <p:spPr>
            <a:xfrm>
              <a:off x="5942102" y="3722908"/>
              <a:ext cx="127764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sz="1200" dirty="0">
                  <a:solidFill>
                    <a:srgbClr val="0173B2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δλ</a:t>
              </a:r>
              <a:r>
                <a:rPr lang="en-PH" sz="1200" dirty="0">
                  <a:solidFill>
                    <a:srgbClr val="0173B2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l-GR" sz="1200" dirty="0">
                  <a:solidFill>
                    <a:srgbClr val="0173B2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=</a:t>
              </a:r>
              <a:r>
                <a:rPr lang="en-PH" sz="1200" dirty="0">
                  <a:solidFill>
                    <a:srgbClr val="0173B2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l-GR" sz="1200" dirty="0">
                  <a:solidFill>
                    <a:srgbClr val="0173B2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0.</a:t>
              </a:r>
              <a:r>
                <a:rPr lang="en-PH" sz="1200" dirty="0">
                  <a:solidFill>
                    <a:srgbClr val="0173B2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7B41A86-8FDC-1A44-BE87-E7CED5B4F701}"/>
                </a:ext>
              </a:extLst>
            </p:cNvPr>
            <p:cNvSpPr txBox="1"/>
            <p:nvPr/>
          </p:nvSpPr>
          <p:spPr>
            <a:xfrm>
              <a:off x="5672421" y="4481478"/>
              <a:ext cx="122128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sz="1200" dirty="0">
                  <a:solidFill>
                    <a:srgbClr val="0173B2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δλ</a:t>
              </a:r>
              <a:r>
                <a:rPr lang="en-PH" sz="1200" dirty="0">
                  <a:solidFill>
                    <a:srgbClr val="0173B2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l-GR" sz="1200" dirty="0">
                  <a:solidFill>
                    <a:srgbClr val="0173B2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=</a:t>
              </a:r>
              <a:r>
                <a:rPr lang="en-PH" sz="1200" dirty="0">
                  <a:solidFill>
                    <a:srgbClr val="0173B2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l-GR" sz="1200" dirty="0">
                  <a:solidFill>
                    <a:srgbClr val="0173B2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0.</a:t>
              </a:r>
              <a:r>
                <a:rPr lang="en-PH" sz="1200" dirty="0">
                  <a:solidFill>
                    <a:srgbClr val="0173B2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A409A66-C8CE-4DD1-B79A-EC9710BCAAAD}"/>
                </a:ext>
              </a:extLst>
            </p:cNvPr>
            <p:cNvSpPr txBox="1"/>
            <p:nvPr/>
          </p:nvSpPr>
          <p:spPr>
            <a:xfrm>
              <a:off x="5477398" y="4896976"/>
              <a:ext cx="177676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sz="1200" dirty="0">
                  <a:solidFill>
                    <a:srgbClr val="DE8F05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δλ</a:t>
              </a:r>
              <a:r>
                <a:rPr lang="en-PH" sz="1200" dirty="0">
                  <a:solidFill>
                    <a:srgbClr val="DE8F05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l-GR" sz="1200" dirty="0">
                  <a:solidFill>
                    <a:srgbClr val="DE8F05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=</a:t>
              </a:r>
              <a:r>
                <a:rPr lang="en-PH" sz="1200" dirty="0">
                  <a:solidFill>
                    <a:srgbClr val="DE8F05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l-GR" sz="1200" dirty="0">
                  <a:solidFill>
                    <a:srgbClr val="DE8F05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0.</a:t>
              </a:r>
              <a:r>
                <a:rPr lang="en-PH" sz="1200" dirty="0">
                  <a:solidFill>
                    <a:srgbClr val="DE8F05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0, 0.2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7DB2EA4-4A55-01A1-07ED-4FDF1F648B56}"/>
                </a:ext>
              </a:extLst>
            </p:cNvPr>
            <p:cNvSpPr txBox="1"/>
            <p:nvPr/>
          </p:nvSpPr>
          <p:spPr>
            <a:xfrm>
              <a:off x="6670556" y="4204479"/>
              <a:ext cx="163884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sz="1200" dirty="0">
                  <a:solidFill>
                    <a:srgbClr val="DE8F05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δλ</a:t>
              </a:r>
              <a:r>
                <a:rPr lang="en-PH" sz="1200" dirty="0">
                  <a:solidFill>
                    <a:srgbClr val="DE8F05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l-GR" sz="1200" dirty="0">
                  <a:solidFill>
                    <a:srgbClr val="DE8F05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=</a:t>
              </a:r>
              <a:r>
                <a:rPr lang="en-PH" sz="1200" dirty="0">
                  <a:solidFill>
                    <a:srgbClr val="DE8F05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l-GR" sz="1200" dirty="0">
                  <a:solidFill>
                    <a:srgbClr val="DE8F05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0.</a:t>
              </a:r>
              <a:r>
                <a:rPr lang="en-PH" sz="1200" dirty="0">
                  <a:solidFill>
                    <a:srgbClr val="DE8F05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</p:grpSp>
      <p:pic>
        <p:nvPicPr>
          <p:cNvPr id="50" name="Picture 49">
            <a:extLst>
              <a:ext uri="{FF2B5EF4-FFF2-40B4-BE49-F238E27FC236}">
                <a16:creationId xmlns:a16="http://schemas.microsoft.com/office/drawing/2014/main" id="{220EDCB5-8153-4421-7D3A-7940C5FC62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92026" y="4159138"/>
            <a:ext cx="4846320" cy="2472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013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video game&#10;&#10;AI-generated content may be incorrect.">
            <a:extLst>
              <a:ext uri="{FF2B5EF4-FFF2-40B4-BE49-F238E27FC236}">
                <a16:creationId xmlns:a16="http://schemas.microsoft.com/office/drawing/2014/main" id="{00AAA89B-11A6-5624-40C9-65F374CCF7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27893" y="0"/>
            <a:ext cx="8131215" cy="6858000"/>
          </a:xfrm>
          <a:prstGeom prst="rect">
            <a:avLst/>
          </a:prstGeom>
        </p:spPr>
      </p:pic>
      <p:pic>
        <p:nvPicPr>
          <p:cNvPr id="5" name="Picture 4" descr="A pixelated image of a person&#10;&#10;AI-generated content may be incorrect.">
            <a:extLst>
              <a:ext uri="{FF2B5EF4-FFF2-40B4-BE49-F238E27FC236}">
                <a16:creationId xmlns:a16="http://schemas.microsoft.com/office/drawing/2014/main" id="{7326FEAB-D092-8E0D-1580-977C4D9538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14372" y="0"/>
            <a:ext cx="8137478" cy="6858000"/>
          </a:xfrm>
          <a:prstGeom prst="rect">
            <a:avLst/>
          </a:prstGeom>
        </p:spPr>
      </p:pic>
      <p:pic>
        <p:nvPicPr>
          <p:cNvPr id="7" name="Picture 6" descr="A blue and black pixelated objects&#10;&#10;AI-generated content may be incorrect.">
            <a:extLst>
              <a:ext uri="{FF2B5EF4-FFF2-40B4-BE49-F238E27FC236}">
                <a16:creationId xmlns:a16="http://schemas.microsoft.com/office/drawing/2014/main" id="{77DCD21F-943F-188F-E1E1-A5E9E0A408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2962" y="0"/>
            <a:ext cx="8137966" cy="6858000"/>
          </a:xfrm>
          <a:prstGeom prst="rect">
            <a:avLst/>
          </a:prstGeom>
        </p:spPr>
      </p:pic>
      <p:pic>
        <p:nvPicPr>
          <p:cNvPr id="9" name="Picture 8" descr="A blue and black pixelated squares&#10;&#10;AI-generated content may be incorrect.">
            <a:extLst>
              <a:ext uri="{FF2B5EF4-FFF2-40B4-BE49-F238E27FC236}">
                <a16:creationId xmlns:a16="http://schemas.microsoft.com/office/drawing/2014/main" id="{10EF06D7-75A5-75A2-905D-9C471304AB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1218" y="0"/>
            <a:ext cx="8147044" cy="6858000"/>
          </a:xfrm>
          <a:prstGeom prst="rect">
            <a:avLst/>
          </a:prstGeom>
        </p:spPr>
      </p:pic>
      <p:pic>
        <p:nvPicPr>
          <p:cNvPr id="11" name="Picture 10" descr="A blue and black pixelated pattern&#10;&#10;AI-generated content may be incorrect.">
            <a:extLst>
              <a:ext uri="{FF2B5EF4-FFF2-40B4-BE49-F238E27FC236}">
                <a16:creationId xmlns:a16="http://schemas.microsoft.com/office/drawing/2014/main" id="{07898BE4-F4D8-030E-B637-98BA161A611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723"/>
          <a:stretch/>
        </p:blipFill>
        <p:spPr>
          <a:xfrm>
            <a:off x="16236756" y="0"/>
            <a:ext cx="69096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6134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ue and black squares&#10;&#10;AI-generated content may be incorrect.">
            <a:extLst>
              <a:ext uri="{FF2B5EF4-FFF2-40B4-BE49-F238E27FC236}">
                <a16:creationId xmlns:a16="http://schemas.microsoft.com/office/drawing/2014/main" id="{767D86C5-C725-BF99-E573-CCBD67AB9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061493" y="0"/>
            <a:ext cx="8270154" cy="6858000"/>
          </a:xfrm>
          <a:prstGeom prst="rect">
            <a:avLst/>
          </a:prstGeom>
        </p:spPr>
      </p:pic>
      <p:pic>
        <p:nvPicPr>
          <p:cNvPr id="7" name="Picture 6" descr="A blue and black pixelated pattern&#10;&#10;AI-generated content may be incorrect.">
            <a:extLst>
              <a:ext uri="{FF2B5EF4-FFF2-40B4-BE49-F238E27FC236}">
                <a16:creationId xmlns:a16="http://schemas.microsoft.com/office/drawing/2014/main" id="{124C3601-868C-1684-A715-058D42BCEE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65837" y="0"/>
            <a:ext cx="8255671" cy="6858000"/>
          </a:xfrm>
          <a:prstGeom prst="rect">
            <a:avLst/>
          </a:prstGeom>
        </p:spPr>
      </p:pic>
      <p:pic>
        <p:nvPicPr>
          <p:cNvPr id="9" name="Picture 8" descr="A blue and black pixelated pattern&#10;&#10;AI-generated content may be incorrect.">
            <a:extLst>
              <a:ext uri="{FF2B5EF4-FFF2-40B4-BE49-F238E27FC236}">
                <a16:creationId xmlns:a16="http://schemas.microsoft.com/office/drawing/2014/main" id="{21DAE51F-D512-2F5B-BFBB-37DCD06196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0496" y="0"/>
            <a:ext cx="8169838" cy="6858000"/>
          </a:xfrm>
          <a:prstGeom prst="rect">
            <a:avLst/>
          </a:prstGeom>
        </p:spPr>
      </p:pic>
      <p:pic>
        <p:nvPicPr>
          <p:cNvPr id="11" name="Picture 10" descr="A blue and white pixelated pattern&#10;&#10;AI-generated content may be incorrect.">
            <a:extLst>
              <a:ext uri="{FF2B5EF4-FFF2-40B4-BE49-F238E27FC236}">
                <a16:creationId xmlns:a16="http://schemas.microsoft.com/office/drawing/2014/main" id="{D923B1C3-1A21-5240-43B0-D002AA73E0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1952" y="0"/>
            <a:ext cx="8200416" cy="6858000"/>
          </a:xfrm>
          <a:prstGeom prst="rect">
            <a:avLst/>
          </a:prstGeom>
        </p:spPr>
      </p:pic>
      <p:pic>
        <p:nvPicPr>
          <p:cNvPr id="3" name="Picture 2" descr="A blue and white pixelated pattern&#10;&#10;AI-generated content may be incorrect.">
            <a:extLst>
              <a:ext uri="{FF2B5EF4-FFF2-40B4-BE49-F238E27FC236}">
                <a16:creationId xmlns:a16="http://schemas.microsoft.com/office/drawing/2014/main" id="{08D66352-73E0-171E-EB18-79016ABF25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097"/>
          <a:stretch/>
        </p:blipFill>
        <p:spPr>
          <a:xfrm>
            <a:off x="16182452" y="0"/>
            <a:ext cx="69302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1699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A5008E0-DE59-3B45-7CC0-1076E8A047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929" y="0"/>
            <a:ext cx="9700141" cy="6858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671A7D0-84CA-380F-2ACA-03C28C22233B}"/>
                  </a:ext>
                </a:extLst>
              </p:cNvPr>
              <p:cNvSpPr txBox="1"/>
              <p:nvPr/>
            </p:nvSpPr>
            <p:spPr>
              <a:xfrm>
                <a:off x="2301300" y="1493951"/>
                <a:ext cx="388112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PH" sz="2400" dirty="0">
                    <a:solidFill>
                      <a:srgbClr val="0173B2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Traditional: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PH" sz="2400" b="0" i="1" smtClean="0">
                            <a:solidFill>
                              <a:srgbClr val="0173B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PH" sz="2400" b="0" i="1" smtClean="0">
                            <a:solidFill>
                              <a:srgbClr val="0173B2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PH" sz="2400" b="0" i="1" smtClean="0">
                            <a:solidFill>
                              <a:srgbClr val="0173B2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PH" sz="2400" b="0" i="1" smtClean="0">
                        <a:solidFill>
                          <a:srgbClr val="0173B2"/>
                        </a:solidFill>
                        <a:latin typeface="Cambria Math" panose="02040503050406030204" pitchFamily="18" charset="0"/>
                      </a:rPr>
                      <m:t>=0.548 </m:t>
                    </m:r>
                    <m:sSub>
                      <m:sSubPr>
                        <m:ctrlPr>
                          <a:rPr lang="en-PH" sz="2400" b="0" i="1" smtClean="0">
                            <a:solidFill>
                              <a:srgbClr val="0173B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PH" sz="2400" b="0" i="1" smtClean="0">
                            <a:solidFill>
                              <a:srgbClr val="0173B2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PH" sz="2400" b="0" i="1" smtClean="0">
                            <a:solidFill>
                              <a:srgbClr val="0173B2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PH" sz="2400" b="0" i="1" smtClean="0">
                            <a:solidFill>
                              <a:srgbClr val="0173B2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PH" sz="2400" b="0" i="1" smtClean="0">
                        <a:solidFill>
                          <a:srgbClr val="0173B2"/>
                        </a:solidFill>
                        <a:latin typeface="Cambria Math" panose="02040503050406030204" pitchFamily="18" charset="0"/>
                      </a:rPr>
                      <m:t>+0.452</m:t>
                    </m:r>
                  </m:oMath>
                </a14:m>
                <a:r>
                  <a:rPr lang="en-PH" sz="2400" dirty="0">
                    <a:solidFill>
                      <a:srgbClr val="0173B2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671A7D0-84CA-380F-2ACA-03C28C2223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1300" y="1493951"/>
                <a:ext cx="3881120" cy="830997"/>
              </a:xfrm>
              <a:prstGeom prst="rect">
                <a:avLst/>
              </a:prstGeom>
              <a:blipFill>
                <a:blip r:embed="rId3"/>
                <a:stretch>
                  <a:fillRect l="-2516" t="-5882" b="-8824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882797F-CC1F-0337-D48C-4C6282A6386C}"/>
                  </a:ext>
                </a:extLst>
              </p:cNvPr>
              <p:cNvSpPr txBox="1"/>
              <p:nvPr/>
            </p:nvSpPr>
            <p:spPr>
              <a:xfrm>
                <a:off x="3726365" y="4892084"/>
                <a:ext cx="5675214" cy="8371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PH" sz="2400" dirty="0">
                    <a:solidFill>
                      <a:srgbClr val="DE8F05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Peer (inner corner):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PH" sz="2400" b="0" i="1" smtClean="0">
                            <a:solidFill>
                              <a:srgbClr val="DE8F05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PH" sz="2400" b="0" i="1" smtClean="0">
                            <a:solidFill>
                              <a:srgbClr val="DE8F05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PH" sz="2400" b="0" i="1" smtClean="0">
                            <a:solidFill>
                              <a:srgbClr val="DE8F05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PH" sz="2400" b="0" i="1" smtClean="0">
                        <a:solidFill>
                          <a:srgbClr val="DE8F05"/>
                        </a:solidFill>
                        <a:latin typeface="Cambria Math" panose="02040503050406030204" pitchFamily="18" charset="0"/>
                      </a:rPr>
                      <m:t>=−0.605 </m:t>
                    </m:r>
                    <m:sSubSup>
                      <m:sSubSupPr>
                        <m:ctrlPr>
                          <a:rPr lang="en-PH" sz="2400" b="0" i="1" smtClean="0">
                            <a:solidFill>
                              <a:srgbClr val="DE8F05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PH" sz="2400" b="0" i="1" smtClean="0">
                            <a:solidFill>
                              <a:srgbClr val="DE8F05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PH" sz="2400" b="0" i="1" smtClean="0">
                            <a:solidFill>
                              <a:srgbClr val="DE8F05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PH" sz="2400" b="0" i="1" smtClean="0">
                            <a:solidFill>
                              <a:srgbClr val="DE8F05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  <m:sup>
                        <m:r>
                          <a:rPr lang="en-PH" sz="2400" b="0" i="1" smtClean="0">
                            <a:solidFill>
                              <a:srgbClr val="DE8F05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PH" sz="2400" b="0" i="1" smtClean="0">
                        <a:solidFill>
                          <a:srgbClr val="DE8F05"/>
                        </a:solidFill>
                        <a:latin typeface="Cambria Math" panose="02040503050406030204" pitchFamily="18" charset="0"/>
                      </a:rPr>
                      <m:t>+1.595 </m:t>
                    </m:r>
                    <m:sSub>
                      <m:sSubPr>
                        <m:ctrlPr>
                          <a:rPr lang="en-PH" sz="2400" b="0" i="1" smtClean="0">
                            <a:solidFill>
                              <a:srgbClr val="DE8F05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PH" sz="2400" b="0" i="1" smtClean="0">
                            <a:solidFill>
                              <a:srgbClr val="DE8F05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PH" sz="2400" b="0" i="1" smtClean="0">
                            <a:solidFill>
                              <a:srgbClr val="DE8F05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PH" sz="2400" b="0" i="1" smtClean="0">
                            <a:solidFill>
                              <a:srgbClr val="DE8F05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PH" sz="2400" b="0" i="1" smtClean="0">
                        <a:solidFill>
                          <a:srgbClr val="DE8F05"/>
                        </a:solidFill>
                        <a:latin typeface="Cambria Math" panose="02040503050406030204" pitchFamily="18" charset="0"/>
                      </a:rPr>
                      <m:t>+0.019</m:t>
                    </m:r>
                  </m:oMath>
                </a14:m>
                <a:r>
                  <a:rPr lang="en-PH" sz="2400" dirty="0">
                    <a:solidFill>
                      <a:srgbClr val="DE8F05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882797F-CC1F-0337-D48C-4C6282A638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6365" y="4892084"/>
                <a:ext cx="5675214" cy="837152"/>
              </a:xfrm>
              <a:prstGeom prst="rect">
                <a:avLst/>
              </a:prstGeom>
              <a:blipFill>
                <a:blip r:embed="rId4"/>
                <a:stretch>
                  <a:fillRect l="-1611" t="-5839" b="-9489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D602AEA-2417-AF32-7807-AFC5570E42B7}"/>
                  </a:ext>
                </a:extLst>
              </p:cNvPr>
              <p:cNvSpPr txBox="1"/>
              <p:nvPr/>
            </p:nvSpPr>
            <p:spPr>
              <a:xfrm>
                <a:off x="3726365" y="512055"/>
                <a:ext cx="373495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PH" sz="2400" dirty="0">
                    <a:solidFill>
                      <a:srgbClr val="029E73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Theoretical (Nitta):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PH" sz="2400" b="0" i="1" smtClean="0">
                            <a:solidFill>
                              <a:srgbClr val="029E7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PH" sz="2400" b="0" i="1" smtClean="0">
                            <a:solidFill>
                              <a:srgbClr val="029E73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PH" sz="2400" b="0" i="1" smtClean="0">
                            <a:solidFill>
                              <a:srgbClr val="029E73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PH" sz="2400" b="0" i="1" smtClean="0">
                        <a:solidFill>
                          <a:srgbClr val="029E73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PH" sz="2400" b="0" i="1" smtClean="0">
                            <a:solidFill>
                              <a:srgbClr val="029E7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PH" sz="2400" b="0" i="1" smtClean="0">
                            <a:solidFill>
                              <a:srgbClr val="029E73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PH" sz="2400" b="0" i="1" smtClean="0">
                            <a:solidFill>
                              <a:srgbClr val="029E73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PH" sz="2400" b="0" i="1" smtClean="0">
                            <a:solidFill>
                              <a:srgbClr val="029E73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PH" sz="2400" b="0" i="1" smtClean="0">
                        <a:solidFill>
                          <a:srgbClr val="029E73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PH" sz="2400" b="0" i="1" smtClean="0">
                            <a:solidFill>
                              <a:srgbClr val="029E7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PH" sz="2400" b="0" i="1" smtClean="0">
                            <a:solidFill>
                              <a:srgbClr val="029E73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PH" sz="2400" b="0" i="1" smtClean="0">
                            <a:solidFill>
                              <a:srgbClr val="029E73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PH" sz="2400" b="0" i="1" smtClean="0">
                            <a:solidFill>
                              <a:srgbClr val="029E73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PH" sz="2400" b="0" i="1" smtClean="0">
                        <a:solidFill>
                          <a:srgbClr val="029E73"/>
                        </a:solidFill>
                        <a:latin typeface="Cambria Math" panose="02040503050406030204" pitchFamily="18" charset="0"/>
                      </a:rPr>
                      <m:t>(1−</m:t>
                    </m:r>
                    <m:sSub>
                      <m:sSubPr>
                        <m:ctrlPr>
                          <a:rPr lang="en-PH" sz="2400" b="0" i="1" smtClean="0">
                            <a:solidFill>
                              <a:srgbClr val="029E7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PH" sz="2400" b="0" i="1" smtClean="0">
                            <a:solidFill>
                              <a:srgbClr val="029E73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PH" sz="2400" b="0" i="1" smtClean="0">
                            <a:solidFill>
                              <a:srgbClr val="029E73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PH" sz="2400" b="0" i="1" smtClean="0">
                            <a:solidFill>
                              <a:srgbClr val="029E73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PH" sz="2400" b="0" i="1" smtClean="0">
                        <a:solidFill>
                          <a:srgbClr val="029E73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PH" sz="2400" dirty="0">
                    <a:solidFill>
                      <a:srgbClr val="029E73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D602AEA-2417-AF32-7807-AFC5570E42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6365" y="512055"/>
                <a:ext cx="3734957" cy="830997"/>
              </a:xfrm>
              <a:prstGeom prst="rect">
                <a:avLst/>
              </a:prstGeom>
              <a:blipFill>
                <a:blip r:embed="rId5"/>
                <a:stretch>
                  <a:fillRect l="-2447" t="-5882" b="-8824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353161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FE496AB-2459-A966-5B76-6E68622E83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929" y="0"/>
            <a:ext cx="9700141" cy="6858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44FD73D-2905-32B5-7D61-BC6C0967C8DE}"/>
                  </a:ext>
                </a:extLst>
              </p:cNvPr>
              <p:cNvSpPr txBox="1"/>
              <p:nvPr/>
            </p:nvSpPr>
            <p:spPr>
              <a:xfrm>
                <a:off x="3987547" y="4875727"/>
                <a:ext cx="3224622" cy="83099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PH" sz="2400" dirty="0">
                    <a:solidFill>
                      <a:srgbClr val="0173B2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Traditional: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PH" sz="2400" b="0" i="1" smtClean="0">
                            <a:solidFill>
                              <a:srgbClr val="0173B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PH" sz="2400" b="0" i="1" smtClean="0">
                            <a:solidFill>
                              <a:srgbClr val="0173B2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PH" sz="2400" b="0" i="1" smtClean="0">
                            <a:solidFill>
                              <a:srgbClr val="0173B2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PH" sz="2400" b="0" i="1" smtClean="0">
                        <a:solidFill>
                          <a:srgbClr val="0173B2"/>
                        </a:solidFill>
                        <a:latin typeface="Cambria Math" panose="02040503050406030204" pitchFamily="18" charset="0"/>
                      </a:rPr>
                      <m:t>=0.97 </m:t>
                    </m:r>
                    <m:sSub>
                      <m:sSubPr>
                        <m:ctrlPr>
                          <a:rPr lang="en-PH" sz="2400" b="0" i="1" smtClean="0">
                            <a:solidFill>
                              <a:srgbClr val="0173B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PH" sz="2400" b="0" i="1" smtClean="0">
                            <a:solidFill>
                              <a:srgbClr val="0173B2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PH" sz="2400" b="0" i="1" smtClean="0">
                            <a:solidFill>
                              <a:srgbClr val="0173B2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PH" sz="2400" b="0" i="1" smtClean="0">
                            <a:solidFill>
                              <a:srgbClr val="0173B2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PH" sz="2400" b="0" i="1" smtClean="0">
                        <a:solidFill>
                          <a:srgbClr val="0173B2"/>
                        </a:solidFill>
                        <a:latin typeface="Cambria Math" panose="02040503050406030204" pitchFamily="18" charset="0"/>
                      </a:rPr>
                      <m:t>+0.029</m:t>
                    </m:r>
                  </m:oMath>
                </a14:m>
                <a:r>
                  <a:rPr lang="en-PH" sz="2400" dirty="0">
                    <a:solidFill>
                      <a:srgbClr val="0173B2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44FD73D-2905-32B5-7D61-BC6C0967C8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7547" y="4875727"/>
                <a:ext cx="3224622" cy="830997"/>
              </a:xfrm>
              <a:prstGeom prst="rect">
                <a:avLst/>
              </a:prstGeom>
              <a:blipFill>
                <a:blip r:embed="rId3"/>
                <a:stretch>
                  <a:fillRect l="-2836" t="-5882" b="-8824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3181D15-C6CD-D2CD-9819-A22DF363522D}"/>
                  </a:ext>
                </a:extLst>
              </p:cNvPr>
              <p:cNvSpPr txBox="1"/>
              <p:nvPr/>
            </p:nvSpPr>
            <p:spPr>
              <a:xfrm>
                <a:off x="5719482" y="3812525"/>
                <a:ext cx="4950962" cy="83715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PH" sz="2400" dirty="0">
                    <a:solidFill>
                      <a:srgbClr val="DE8F05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Peer (inner corner):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400" b="0" i="1" smtClean="0">
                              <a:solidFill>
                                <a:srgbClr val="DE8F0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400" b="0" i="1" smtClean="0">
                              <a:solidFill>
                                <a:srgbClr val="DE8F05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PH" sz="2400" b="0" i="1" smtClean="0">
                              <a:solidFill>
                                <a:srgbClr val="DE8F05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PH" sz="2400" b="0" i="1" smtClean="0">
                          <a:solidFill>
                            <a:srgbClr val="DE8F05"/>
                          </a:solidFill>
                          <a:latin typeface="Cambria Math" panose="02040503050406030204" pitchFamily="18" charset="0"/>
                        </a:rPr>
                        <m:t>=−0.033 </m:t>
                      </m:r>
                      <m:sSubSup>
                        <m:sSubSupPr>
                          <m:ctrlPr>
                            <a:rPr lang="en-PH" sz="2400" b="0" i="1" smtClean="0">
                              <a:solidFill>
                                <a:srgbClr val="DE8F0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PH" sz="2400" b="0" i="1" smtClean="0">
                              <a:solidFill>
                                <a:srgbClr val="DE8F05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PH" sz="2400" b="0" i="1" smtClean="0">
                              <a:solidFill>
                                <a:srgbClr val="DE8F05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PH" sz="2400" b="0" i="1" smtClean="0">
                              <a:solidFill>
                                <a:srgbClr val="DE8F05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lang="en-PH" sz="2400" b="0" i="1" smtClean="0">
                              <a:solidFill>
                                <a:srgbClr val="DE8F05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PH" sz="2400" b="0" i="1" smtClean="0">
                          <a:solidFill>
                            <a:srgbClr val="DE8F05"/>
                          </a:solidFill>
                          <a:latin typeface="Cambria Math" panose="02040503050406030204" pitchFamily="18" charset="0"/>
                        </a:rPr>
                        <m:t>+1.033 </m:t>
                      </m:r>
                      <m:sSub>
                        <m:sSubPr>
                          <m:ctrlPr>
                            <a:rPr lang="en-PH" sz="2400" b="0" i="1" smtClean="0">
                              <a:solidFill>
                                <a:srgbClr val="DE8F0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400" b="0" i="1" smtClean="0">
                              <a:solidFill>
                                <a:srgbClr val="DE8F05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PH" sz="2400" b="0" i="1" smtClean="0">
                              <a:solidFill>
                                <a:srgbClr val="DE8F05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PH" sz="2400" b="0" i="1" smtClean="0">
                              <a:solidFill>
                                <a:srgbClr val="DE8F05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PH" sz="2400" b="0" i="1" smtClean="0">
                          <a:solidFill>
                            <a:srgbClr val="DE8F05"/>
                          </a:solidFill>
                          <a:latin typeface="Cambria Math" panose="02040503050406030204" pitchFamily="18" charset="0"/>
                        </a:rPr>
                        <m:t>+0.0</m:t>
                      </m:r>
                    </m:oMath>
                  </m:oMathPara>
                </a14:m>
                <a:endParaRPr lang="en-PH" sz="2400" dirty="0">
                  <a:solidFill>
                    <a:srgbClr val="DE8F05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3181D15-C6CD-D2CD-9819-A22DF36352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9482" y="3812525"/>
                <a:ext cx="4950962" cy="837152"/>
              </a:xfrm>
              <a:prstGeom prst="rect">
                <a:avLst/>
              </a:prstGeom>
              <a:blipFill>
                <a:blip r:embed="rId4"/>
                <a:stretch>
                  <a:fillRect l="-1847" t="-5797" b="-8696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F88C21F-7543-5E39-0C1F-EFCA0BE32916}"/>
                  </a:ext>
                </a:extLst>
              </p:cNvPr>
              <p:cNvSpPr txBox="1"/>
              <p:nvPr/>
            </p:nvSpPr>
            <p:spPr>
              <a:xfrm>
                <a:off x="2953555" y="799393"/>
                <a:ext cx="3594759" cy="83099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PH" sz="2400" dirty="0">
                    <a:solidFill>
                      <a:srgbClr val="029E73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Theoretical (Nitta):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PH" sz="2400" b="0" i="1" smtClean="0">
                            <a:solidFill>
                              <a:srgbClr val="029E7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PH" sz="2400" b="0" i="1" smtClean="0">
                            <a:solidFill>
                              <a:srgbClr val="029E73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PH" sz="2400" b="0" i="1" smtClean="0">
                            <a:solidFill>
                              <a:srgbClr val="029E73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PH" sz="2400" b="0" i="1" smtClean="0">
                        <a:solidFill>
                          <a:srgbClr val="029E73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PH" sz="2400" b="0" i="1" smtClean="0">
                            <a:solidFill>
                              <a:srgbClr val="029E7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PH" sz="2400" b="0" i="1" smtClean="0">
                            <a:solidFill>
                              <a:srgbClr val="029E73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PH" sz="2400" b="0" i="1" smtClean="0">
                            <a:solidFill>
                              <a:srgbClr val="029E73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PH" sz="2400" b="0" i="1" smtClean="0">
                            <a:solidFill>
                              <a:srgbClr val="029E73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PH" sz="2400" b="0" i="1" smtClean="0">
                        <a:solidFill>
                          <a:srgbClr val="029E73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PH" sz="2400" b="0" i="1" smtClean="0">
                            <a:solidFill>
                              <a:srgbClr val="029E7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PH" sz="2400" b="0" i="1" smtClean="0">
                            <a:solidFill>
                              <a:srgbClr val="029E73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PH" sz="2400" b="0" i="1" smtClean="0">
                            <a:solidFill>
                              <a:srgbClr val="029E73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PH" sz="2400" b="0" i="1" smtClean="0">
                            <a:solidFill>
                              <a:srgbClr val="029E73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PH" sz="2400" b="0" i="1" smtClean="0">
                        <a:solidFill>
                          <a:srgbClr val="029E73"/>
                        </a:solidFill>
                        <a:latin typeface="Cambria Math" panose="02040503050406030204" pitchFamily="18" charset="0"/>
                      </a:rPr>
                      <m:t>(1−</m:t>
                    </m:r>
                    <m:sSub>
                      <m:sSubPr>
                        <m:ctrlPr>
                          <a:rPr lang="en-PH" sz="2400" b="0" i="1" smtClean="0">
                            <a:solidFill>
                              <a:srgbClr val="029E7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PH" sz="2400" b="0" i="1" smtClean="0">
                            <a:solidFill>
                              <a:srgbClr val="029E73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PH" sz="2400" b="0" i="1" smtClean="0">
                            <a:solidFill>
                              <a:srgbClr val="029E73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PH" sz="2400" b="0" i="1" smtClean="0">
                            <a:solidFill>
                              <a:srgbClr val="029E73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PH" sz="2400" b="0" i="1" smtClean="0">
                        <a:solidFill>
                          <a:srgbClr val="029E73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PH" sz="2400" dirty="0">
                    <a:solidFill>
                      <a:srgbClr val="029E73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F88C21F-7543-5E39-0C1F-EFCA0BE329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3555" y="799393"/>
                <a:ext cx="3594759" cy="830997"/>
              </a:xfrm>
              <a:prstGeom prst="rect">
                <a:avLst/>
              </a:prstGeom>
              <a:blipFill>
                <a:blip r:embed="rId5"/>
                <a:stretch>
                  <a:fillRect l="-2716" t="-5882" r="-340" b="-8824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599307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graph with numbers&#10;&#10;AI-generated content may be incorrect.">
            <a:extLst>
              <a:ext uri="{FF2B5EF4-FFF2-40B4-BE49-F238E27FC236}">
                <a16:creationId xmlns:a16="http://schemas.microsoft.com/office/drawing/2014/main" id="{08719BB6-3D08-8D7C-890B-CA68FDB6C9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5322" y="1874468"/>
            <a:ext cx="8572500" cy="6858000"/>
          </a:xfrm>
          <a:prstGeom prst="rect">
            <a:avLst/>
          </a:prstGeom>
        </p:spPr>
      </p:pic>
      <p:pic>
        <p:nvPicPr>
          <p:cNvPr id="5" name="Picture 4" descr="A graph of a graph with numbers&#10;&#10;AI-generated content may be incorrect.">
            <a:extLst>
              <a:ext uri="{FF2B5EF4-FFF2-40B4-BE49-F238E27FC236}">
                <a16:creationId xmlns:a16="http://schemas.microsoft.com/office/drawing/2014/main" id="{AF1E56AC-6761-E352-8F85-A558B42C68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5322" y="-4271150"/>
            <a:ext cx="85725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1A424D0-5871-BBCF-A6A1-BE1C6718EACA}"/>
              </a:ext>
            </a:extLst>
          </p:cNvPr>
          <p:cNvSpPr txBox="1"/>
          <p:nvPr/>
        </p:nvSpPr>
        <p:spPr>
          <a:xfrm>
            <a:off x="2232836" y="-3732028"/>
            <a:ext cx="20733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3200" dirty="0">
                <a:latin typeface="TeXGyreHeros" panose="00000500000000000000" pitchFamily="50" charset="0"/>
              </a:rPr>
              <a:t>(a) L = 32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FD561DB-4E19-019A-6ADB-B6E10E62447B}"/>
              </a:ext>
            </a:extLst>
          </p:cNvPr>
          <p:cNvSpPr txBox="1"/>
          <p:nvPr/>
        </p:nvSpPr>
        <p:spPr>
          <a:xfrm>
            <a:off x="2232836" y="2586850"/>
            <a:ext cx="26368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3200" dirty="0">
                <a:latin typeface="TeXGyreHeros" panose="00000500000000000000" pitchFamily="50" charset="0"/>
              </a:rPr>
              <a:t>(b) L = 128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CCAE341-351E-F42C-E3C7-D973145370C6}"/>
              </a:ext>
            </a:extLst>
          </p:cNvPr>
          <p:cNvGrpSpPr/>
          <p:nvPr/>
        </p:nvGrpSpPr>
        <p:grpSpPr>
          <a:xfrm>
            <a:off x="6442900" y="-2423006"/>
            <a:ext cx="2339557" cy="1075065"/>
            <a:chOff x="6650718" y="-2023962"/>
            <a:chExt cx="1607481" cy="738664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23DD6F2-1D12-09A9-977E-67C2D92A5FA8}"/>
                </a:ext>
              </a:extLst>
            </p:cNvPr>
            <p:cNvSpPr/>
            <p:nvPr/>
          </p:nvSpPr>
          <p:spPr>
            <a:xfrm>
              <a:off x="6650718" y="-1974296"/>
              <a:ext cx="270000" cy="270000"/>
            </a:xfrm>
            <a:prstGeom prst="rect">
              <a:avLst/>
            </a:prstGeom>
            <a:solidFill>
              <a:srgbClr val="0173B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53C5F28-4F8E-D47B-E537-C7BA83FA37B4}"/>
                </a:ext>
              </a:extLst>
            </p:cNvPr>
            <p:cNvSpPr txBox="1"/>
            <p:nvPr/>
          </p:nvSpPr>
          <p:spPr>
            <a:xfrm>
              <a:off x="6920718" y="-2023962"/>
              <a:ext cx="1337481" cy="31720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PH" sz="2400" dirty="0">
                  <a:solidFill>
                    <a:srgbClr val="0173B2"/>
                  </a:solidFill>
                  <a:latin typeface="TeXGyreHeros" panose="00000500000000000000" pitchFamily="50" charset="0"/>
                </a:rPr>
                <a:t>Traditional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9C1F0D6-78CB-05CC-3D7B-D5957278B51F}"/>
                </a:ext>
              </a:extLst>
            </p:cNvPr>
            <p:cNvSpPr/>
            <p:nvPr/>
          </p:nvSpPr>
          <p:spPr>
            <a:xfrm>
              <a:off x="6650718" y="-1555298"/>
              <a:ext cx="270000" cy="270000"/>
            </a:xfrm>
            <a:prstGeom prst="rect">
              <a:avLst/>
            </a:prstGeom>
            <a:solidFill>
              <a:srgbClr val="DE8F0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E5D8A9C-1214-89FE-1EAF-93528946E540}"/>
                </a:ext>
              </a:extLst>
            </p:cNvPr>
            <p:cNvSpPr txBox="1"/>
            <p:nvPr/>
          </p:nvSpPr>
          <p:spPr>
            <a:xfrm>
              <a:off x="6920718" y="-1604964"/>
              <a:ext cx="1337481" cy="31720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PH" sz="2400" dirty="0">
                  <a:solidFill>
                    <a:srgbClr val="DE8F05"/>
                  </a:solidFill>
                  <a:latin typeface="TeXGyreHeros" panose="00000500000000000000" pitchFamily="50" charset="0"/>
                </a:rPr>
                <a:t>Peer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249200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1A9068F-CA68-51F8-6FFD-463982A25DA3}"/>
              </a:ext>
            </a:extLst>
          </p:cNvPr>
          <p:cNvSpPr/>
          <p:nvPr/>
        </p:nvSpPr>
        <p:spPr>
          <a:xfrm>
            <a:off x="575733" y="2007810"/>
            <a:ext cx="3600000" cy="36000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A5F81CC-2722-0ED8-303D-42480B408F13}"/>
              </a:ext>
            </a:extLst>
          </p:cNvPr>
          <p:cNvSpPr/>
          <p:nvPr/>
        </p:nvSpPr>
        <p:spPr>
          <a:xfrm>
            <a:off x="4376810" y="2007810"/>
            <a:ext cx="3600000" cy="36000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1B1F4B4-B261-F312-35CC-AC5B0D2C4CA9}"/>
              </a:ext>
            </a:extLst>
          </p:cNvPr>
          <p:cNvSpPr/>
          <p:nvPr/>
        </p:nvSpPr>
        <p:spPr>
          <a:xfrm>
            <a:off x="8177888" y="2007810"/>
            <a:ext cx="3600000" cy="36000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0FF252F-EB0A-3EA2-1C69-1E4DDD4AAFB3}"/>
              </a:ext>
            </a:extLst>
          </p:cNvPr>
          <p:cNvSpPr/>
          <p:nvPr/>
        </p:nvSpPr>
        <p:spPr>
          <a:xfrm>
            <a:off x="1475733" y="2907810"/>
            <a:ext cx="168388" cy="17228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8C2E593-A8A6-B49D-CDFF-8CE755D82B6C}"/>
              </a:ext>
            </a:extLst>
          </p:cNvPr>
          <p:cNvSpPr/>
          <p:nvPr/>
        </p:nvSpPr>
        <p:spPr>
          <a:xfrm>
            <a:off x="3107345" y="4535524"/>
            <a:ext cx="168388" cy="17228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ADE819C-1FF7-A7B0-6D98-8CB3420B2E52}"/>
              </a:ext>
            </a:extLst>
          </p:cNvPr>
          <p:cNvCxnSpPr>
            <a:cxnSpLocks/>
            <a:stCxn id="5" idx="1"/>
          </p:cNvCxnSpPr>
          <p:nvPr/>
        </p:nvCxnSpPr>
        <p:spPr>
          <a:xfrm flipH="1" flipV="1">
            <a:off x="575733" y="2007810"/>
            <a:ext cx="924660" cy="92523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5D86978-D59C-834A-2001-79B1022E8736}"/>
              </a:ext>
            </a:extLst>
          </p:cNvPr>
          <p:cNvCxnSpPr>
            <a:cxnSpLocks/>
            <a:stCxn id="5" idx="5"/>
          </p:cNvCxnSpPr>
          <p:nvPr/>
        </p:nvCxnSpPr>
        <p:spPr>
          <a:xfrm>
            <a:off x="1619461" y="3054865"/>
            <a:ext cx="756271" cy="7529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043654D-F6B9-2C34-4008-24B66741FEC3}"/>
              </a:ext>
            </a:extLst>
          </p:cNvPr>
          <p:cNvCxnSpPr>
            <a:cxnSpLocks/>
            <a:stCxn id="6" idx="1"/>
          </p:cNvCxnSpPr>
          <p:nvPr/>
        </p:nvCxnSpPr>
        <p:spPr>
          <a:xfrm flipH="1" flipV="1">
            <a:off x="2375732" y="3807809"/>
            <a:ext cx="756273" cy="75294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FC0406D-0B73-29A8-0603-3EC74A070FBC}"/>
              </a:ext>
            </a:extLst>
          </p:cNvPr>
          <p:cNvCxnSpPr>
            <a:cxnSpLocks/>
            <a:stCxn id="6" idx="5"/>
          </p:cNvCxnSpPr>
          <p:nvPr/>
        </p:nvCxnSpPr>
        <p:spPr>
          <a:xfrm>
            <a:off x="3251073" y="4682579"/>
            <a:ext cx="924660" cy="92523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9B59187-5EA0-78F3-6996-B5858FCDAF62}"/>
              </a:ext>
            </a:extLst>
          </p:cNvPr>
          <p:cNvGrpSpPr/>
          <p:nvPr/>
        </p:nvGrpSpPr>
        <p:grpSpPr>
          <a:xfrm rot="16200000">
            <a:off x="558892" y="2010270"/>
            <a:ext cx="3600000" cy="3600000"/>
            <a:chOff x="728133" y="2160210"/>
            <a:chExt cx="3600000" cy="3600000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87176AD-AE63-C7DD-60BB-5CD6662C3971}"/>
                </a:ext>
              </a:extLst>
            </p:cNvPr>
            <p:cNvSpPr/>
            <p:nvPr/>
          </p:nvSpPr>
          <p:spPr>
            <a:xfrm>
              <a:off x="1628133" y="3060210"/>
              <a:ext cx="168388" cy="17228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88603B28-DBCF-431F-969E-2B909D7E1391}"/>
                </a:ext>
              </a:extLst>
            </p:cNvPr>
            <p:cNvSpPr/>
            <p:nvPr/>
          </p:nvSpPr>
          <p:spPr>
            <a:xfrm>
              <a:off x="3259745" y="4687924"/>
              <a:ext cx="168388" cy="17228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1D1FD65D-9448-6B8F-07BF-C1981CD986F0}"/>
                </a:ext>
              </a:extLst>
            </p:cNvPr>
            <p:cNvCxnSpPr>
              <a:cxnSpLocks/>
              <a:stCxn id="12" idx="1"/>
            </p:cNvCxnSpPr>
            <p:nvPr/>
          </p:nvCxnSpPr>
          <p:spPr>
            <a:xfrm flipH="1" flipV="1">
              <a:off x="728133" y="2160210"/>
              <a:ext cx="924660" cy="92523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A9D4461A-FD0B-61BE-565B-E5EC027AE3A8}"/>
                </a:ext>
              </a:extLst>
            </p:cNvPr>
            <p:cNvCxnSpPr>
              <a:cxnSpLocks/>
              <a:stCxn id="12" idx="5"/>
            </p:cNvCxnSpPr>
            <p:nvPr/>
          </p:nvCxnSpPr>
          <p:spPr>
            <a:xfrm>
              <a:off x="1771861" y="3207265"/>
              <a:ext cx="756271" cy="75294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043816CF-49F8-5532-FC25-AA5E7B18216B}"/>
                </a:ext>
              </a:extLst>
            </p:cNvPr>
            <p:cNvCxnSpPr>
              <a:cxnSpLocks/>
              <a:stCxn id="13" idx="1"/>
            </p:cNvCxnSpPr>
            <p:nvPr/>
          </p:nvCxnSpPr>
          <p:spPr>
            <a:xfrm flipH="1" flipV="1">
              <a:off x="2528132" y="3960209"/>
              <a:ext cx="756273" cy="75294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E285EC25-59C5-8553-FA7D-87057E562D7E}"/>
                </a:ext>
              </a:extLst>
            </p:cNvPr>
            <p:cNvCxnSpPr>
              <a:cxnSpLocks/>
              <a:stCxn id="13" idx="5"/>
            </p:cNvCxnSpPr>
            <p:nvPr/>
          </p:nvCxnSpPr>
          <p:spPr>
            <a:xfrm>
              <a:off x="3403473" y="4834979"/>
              <a:ext cx="924660" cy="92523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Oval 18">
            <a:extLst>
              <a:ext uri="{FF2B5EF4-FFF2-40B4-BE49-F238E27FC236}">
                <a16:creationId xmlns:a16="http://schemas.microsoft.com/office/drawing/2014/main" id="{565EF036-2AD5-C40A-8A88-1776DA4F9076}"/>
              </a:ext>
            </a:extLst>
          </p:cNvPr>
          <p:cNvSpPr/>
          <p:nvPr/>
        </p:nvSpPr>
        <p:spPr>
          <a:xfrm>
            <a:off x="5916000" y="3627809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A0DD4B1-6E57-954F-8C64-F2B33F56A92D}"/>
              </a:ext>
            </a:extLst>
          </p:cNvPr>
          <p:cNvCxnSpPr>
            <a:stCxn id="19" idx="1"/>
          </p:cNvCxnSpPr>
          <p:nvPr/>
        </p:nvCxnSpPr>
        <p:spPr>
          <a:xfrm flipH="1" flipV="1">
            <a:off x="4376810" y="2007810"/>
            <a:ext cx="1591911" cy="16727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13A16F7-87F9-D227-4F0C-C175CE1F8E9F}"/>
              </a:ext>
            </a:extLst>
          </p:cNvPr>
          <p:cNvCxnSpPr>
            <a:stCxn id="19" idx="7"/>
          </p:cNvCxnSpPr>
          <p:nvPr/>
        </p:nvCxnSpPr>
        <p:spPr>
          <a:xfrm flipV="1">
            <a:off x="6223279" y="2007810"/>
            <a:ext cx="1719809" cy="16727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FDD580E-C8B6-C372-9A01-8CD49FB945CE}"/>
              </a:ext>
            </a:extLst>
          </p:cNvPr>
          <p:cNvCxnSpPr>
            <a:stCxn id="19" idx="3"/>
          </p:cNvCxnSpPr>
          <p:nvPr/>
        </p:nvCxnSpPr>
        <p:spPr>
          <a:xfrm flipH="1">
            <a:off x="4413504" y="3935088"/>
            <a:ext cx="1555217" cy="16458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2FF0F42-CFFF-BB0B-2BCA-EF6A6ED3788D}"/>
              </a:ext>
            </a:extLst>
          </p:cNvPr>
          <p:cNvCxnSpPr>
            <a:cxnSpLocks/>
            <a:stCxn id="19" idx="5"/>
          </p:cNvCxnSpPr>
          <p:nvPr/>
        </p:nvCxnSpPr>
        <p:spPr>
          <a:xfrm>
            <a:off x="6223279" y="3935088"/>
            <a:ext cx="1727171" cy="165281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DB945A88-3D67-D254-0D8F-61DE87F8FFE5}"/>
              </a:ext>
            </a:extLst>
          </p:cNvPr>
          <p:cNvSpPr/>
          <p:nvPr/>
        </p:nvSpPr>
        <p:spPr>
          <a:xfrm>
            <a:off x="8087887" y="1917810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72DAEA7-AB5C-66B2-15CE-7333D9AAEB51}"/>
              </a:ext>
            </a:extLst>
          </p:cNvPr>
          <p:cNvSpPr/>
          <p:nvPr/>
        </p:nvSpPr>
        <p:spPr>
          <a:xfrm>
            <a:off x="8087887" y="5497899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A1C16AAE-B7B7-9E61-4CA3-CFEF3A41AFF3}"/>
              </a:ext>
            </a:extLst>
          </p:cNvPr>
          <p:cNvSpPr/>
          <p:nvPr/>
        </p:nvSpPr>
        <p:spPr>
          <a:xfrm>
            <a:off x="11682604" y="5517810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6BEDD6C5-FC60-8672-F243-C44B9C038E8F}"/>
              </a:ext>
            </a:extLst>
          </p:cNvPr>
          <p:cNvSpPr/>
          <p:nvPr/>
        </p:nvSpPr>
        <p:spPr>
          <a:xfrm>
            <a:off x="11682604" y="1925430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06591B7-F67E-5AEB-CE05-BCF816178908}"/>
              </a:ext>
            </a:extLst>
          </p:cNvPr>
          <p:cNvCxnSpPr>
            <a:cxnSpLocks/>
            <a:stCxn id="25" idx="5"/>
          </p:cNvCxnSpPr>
          <p:nvPr/>
        </p:nvCxnSpPr>
        <p:spPr>
          <a:xfrm>
            <a:off x="8241527" y="2071450"/>
            <a:ext cx="1736361" cy="17363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9E4B417-9D3D-274F-DA60-D68A773197AC}"/>
              </a:ext>
            </a:extLst>
          </p:cNvPr>
          <p:cNvCxnSpPr>
            <a:stCxn id="26" idx="7"/>
          </p:cNvCxnSpPr>
          <p:nvPr/>
        </p:nvCxnSpPr>
        <p:spPr>
          <a:xfrm flipV="1">
            <a:off x="8241527" y="3794631"/>
            <a:ext cx="1731075" cy="17296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BD96F9A-058E-1362-6345-D25652237610}"/>
              </a:ext>
            </a:extLst>
          </p:cNvPr>
          <p:cNvCxnSpPr>
            <a:cxnSpLocks/>
            <a:stCxn id="28" idx="3"/>
          </p:cNvCxnSpPr>
          <p:nvPr/>
        </p:nvCxnSpPr>
        <p:spPr>
          <a:xfrm flipH="1">
            <a:off x="9983174" y="2079070"/>
            <a:ext cx="1725790" cy="172873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E334835-E3F1-0EA9-D6CC-D73BC5B62186}"/>
              </a:ext>
            </a:extLst>
          </p:cNvPr>
          <p:cNvCxnSpPr>
            <a:stCxn id="27" idx="1"/>
          </p:cNvCxnSpPr>
          <p:nvPr/>
        </p:nvCxnSpPr>
        <p:spPr>
          <a:xfrm flipH="1" flipV="1">
            <a:off x="9972602" y="3794631"/>
            <a:ext cx="1736362" cy="174953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1A6F537-8A84-BD14-80B3-C93C5F3BB147}"/>
              </a:ext>
            </a:extLst>
          </p:cNvPr>
          <p:cNvSpPr txBox="1"/>
          <p:nvPr/>
        </p:nvSpPr>
        <p:spPr>
          <a:xfrm>
            <a:off x="558892" y="1458469"/>
            <a:ext cx="36168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2800" dirty="0"/>
              <a:t>Inner corner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8374645-87A3-4FAA-446A-5702AEDAF4BC}"/>
              </a:ext>
            </a:extLst>
          </p:cNvPr>
          <p:cNvSpPr txBox="1"/>
          <p:nvPr/>
        </p:nvSpPr>
        <p:spPr>
          <a:xfrm>
            <a:off x="4376810" y="1458469"/>
            <a:ext cx="35662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2800" dirty="0"/>
              <a:t>Center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387BC27-5805-86B2-548B-CE0A237F7E57}"/>
              </a:ext>
            </a:extLst>
          </p:cNvPr>
          <p:cNvSpPr txBox="1"/>
          <p:nvPr/>
        </p:nvSpPr>
        <p:spPr>
          <a:xfrm>
            <a:off x="8217636" y="1458469"/>
            <a:ext cx="360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2800" dirty="0"/>
              <a:t>Outer corner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CA6CE1E-1D23-5015-60CD-663DE051A7E6}"/>
                  </a:ext>
                </a:extLst>
              </p:cNvPr>
              <p:cNvSpPr txBox="1"/>
              <p:nvPr/>
            </p:nvSpPr>
            <p:spPr>
              <a:xfrm>
                <a:off x="5544201" y="2397291"/>
                <a:ext cx="1265218" cy="5818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PH" b="0" i="1" smtClean="0"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  <m:r>
                        <a:rPr lang="en-PH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PH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ad>
                            <m:radPr>
                              <m:degHide m:val="on"/>
                              <m:ctrlPr>
                                <a:rPr lang="en-PH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PH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num>
                        <m:den>
                          <m:r>
                            <a:rPr lang="en-PH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PH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CA6CE1E-1D23-5015-60CD-663DE051A7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4201" y="2397291"/>
                <a:ext cx="1265218" cy="58182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0F12B26-BAF7-FA36-88A9-38D041463695}"/>
                  </a:ext>
                </a:extLst>
              </p:cNvPr>
              <p:cNvSpPr txBox="1"/>
              <p:nvPr/>
            </p:nvSpPr>
            <p:spPr>
              <a:xfrm>
                <a:off x="9345279" y="2397291"/>
                <a:ext cx="1265218" cy="5818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PH" b="0" i="1" smtClean="0"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  <m:r>
                        <a:rPr lang="en-PH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PH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ad>
                            <m:radPr>
                              <m:degHide m:val="on"/>
                              <m:ctrlPr>
                                <a:rPr lang="en-PH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PH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num>
                        <m:den>
                          <m:r>
                            <a:rPr lang="en-PH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PH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0F12B26-BAF7-FA36-88A9-38D0414636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5279" y="2397291"/>
                <a:ext cx="1265218" cy="58182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1145CDE-3A4D-791A-549A-EEA152603431}"/>
                  </a:ext>
                </a:extLst>
              </p:cNvPr>
              <p:cNvSpPr txBox="1"/>
              <p:nvPr/>
            </p:nvSpPr>
            <p:spPr>
              <a:xfrm>
                <a:off x="1743124" y="2397291"/>
                <a:ext cx="1265218" cy="5818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PH" b="0" i="1" smtClean="0"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  <m:r>
                        <a:rPr lang="en-PH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PH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ad>
                            <m:radPr>
                              <m:degHide m:val="on"/>
                              <m:ctrlPr>
                                <a:rPr lang="en-PH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PH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num>
                        <m:den>
                          <m:r>
                            <a:rPr lang="en-PH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en-PH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1145CDE-3A4D-791A-549A-EEA1526034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3124" y="2397291"/>
                <a:ext cx="1265218" cy="58182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220232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024ABE80-B688-EAFB-2E1A-25206AB8EFBA}"/>
              </a:ext>
            </a:extLst>
          </p:cNvPr>
          <p:cNvGrpSpPr/>
          <p:nvPr/>
        </p:nvGrpSpPr>
        <p:grpSpPr>
          <a:xfrm>
            <a:off x="1724392" y="48425"/>
            <a:ext cx="2833282" cy="3250419"/>
            <a:chOff x="558891" y="1458469"/>
            <a:chExt cx="3616842" cy="4149341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91A9068F-CA68-51F8-6FFD-463982A25DA3}"/>
                </a:ext>
              </a:extLst>
            </p:cNvPr>
            <p:cNvSpPr/>
            <p:nvPr/>
          </p:nvSpPr>
          <p:spPr>
            <a:xfrm>
              <a:off x="575733" y="2007810"/>
              <a:ext cx="3600000" cy="3600000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20FF252F-EB0A-3EA2-1C69-1E4DDD4AAFB3}"/>
                </a:ext>
              </a:extLst>
            </p:cNvPr>
            <p:cNvSpPr/>
            <p:nvPr/>
          </p:nvSpPr>
          <p:spPr>
            <a:xfrm>
              <a:off x="1475733" y="2907810"/>
              <a:ext cx="168388" cy="17228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18C2E593-A8A6-B49D-CDFF-8CE755D82B6C}"/>
                </a:ext>
              </a:extLst>
            </p:cNvPr>
            <p:cNvSpPr/>
            <p:nvPr/>
          </p:nvSpPr>
          <p:spPr>
            <a:xfrm>
              <a:off x="3107345" y="4535524"/>
              <a:ext cx="168388" cy="17228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39B59187-5EA0-78F3-6996-B5858FCDAF62}"/>
                </a:ext>
              </a:extLst>
            </p:cNvPr>
            <p:cNvGrpSpPr/>
            <p:nvPr/>
          </p:nvGrpSpPr>
          <p:grpSpPr>
            <a:xfrm rot="16200000">
              <a:off x="1458892" y="2910270"/>
              <a:ext cx="1800000" cy="1800000"/>
              <a:chOff x="1628133" y="3060210"/>
              <a:chExt cx="1800000" cy="1800000"/>
            </a:xfrm>
          </p:grpSpPr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087176AD-AE63-C7DD-60BB-5CD6662C3971}"/>
                  </a:ext>
                </a:extLst>
              </p:cNvPr>
              <p:cNvSpPr/>
              <p:nvPr/>
            </p:nvSpPr>
            <p:spPr>
              <a:xfrm>
                <a:off x="1628133" y="3060210"/>
                <a:ext cx="168388" cy="172286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88603B28-DBCF-431F-969E-2B909D7E1391}"/>
                  </a:ext>
                </a:extLst>
              </p:cNvPr>
              <p:cNvSpPr/>
              <p:nvPr/>
            </p:nvSpPr>
            <p:spPr>
              <a:xfrm>
                <a:off x="3259745" y="4687924"/>
                <a:ext cx="168388" cy="172286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/>
              </a:p>
            </p:txBody>
          </p: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A1A6F537-8A84-BD14-80B3-C93C5F3BB147}"/>
                </a:ext>
              </a:extLst>
            </p:cNvPr>
            <p:cNvSpPr txBox="1"/>
            <p:nvPr/>
          </p:nvSpPr>
          <p:spPr>
            <a:xfrm>
              <a:off x="558891" y="1458469"/>
              <a:ext cx="3616841" cy="523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PH" sz="2800" dirty="0"/>
                <a:t>Inner corner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96F8876-AC69-661B-5DCD-2307B4069371}"/>
              </a:ext>
            </a:extLst>
          </p:cNvPr>
          <p:cNvGrpSpPr/>
          <p:nvPr/>
        </p:nvGrpSpPr>
        <p:grpSpPr>
          <a:xfrm>
            <a:off x="4801016" y="48425"/>
            <a:ext cx="2820088" cy="3250419"/>
            <a:chOff x="4376810" y="1458469"/>
            <a:chExt cx="3600000" cy="4149341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8A5F81CC-2722-0ED8-303D-42480B408F13}"/>
                </a:ext>
              </a:extLst>
            </p:cNvPr>
            <p:cNvSpPr/>
            <p:nvPr/>
          </p:nvSpPr>
          <p:spPr>
            <a:xfrm>
              <a:off x="4376810" y="2007810"/>
              <a:ext cx="3600000" cy="3600000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565EF036-2AD5-C40A-8A88-1776DA4F9076}"/>
                </a:ext>
              </a:extLst>
            </p:cNvPr>
            <p:cNvSpPr/>
            <p:nvPr/>
          </p:nvSpPr>
          <p:spPr>
            <a:xfrm>
              <a:off x="5916000" y="3627809"/>
              <a:ext cx="360000" cy="3600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8374645-87A3-4FAA-446A-5702AEDAF4BC}"/>
                </a:ext>
              </a:extLst>
            </p:cNvPr>
            <p:cNvSpPr txBox="1"/>
            <p:nvPr/>
          </p:nvSpPr>
          <p:spPr>
            <a:xfrm>
              <a:off x="4376810" y="1458469"/>
              <a:ext cx="35662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PH" sz="2800" dirty="0"/>
                <a:t>Center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AA6BB1C2-FE82-FA47-FE33-2EFADA54B747}"/>
              </a:ext>
            </a:extLst>
          </p:cNvPr>
          <p:cNvGrpSpPr/>
          <p:nvPr/>
        </p:nvGrpSpPr>
        <p:grpSpPr>
          <a:xfrm>
            <a:off x="1662555" y="3297717"/>
            <a:ext cx="2956954" cy="3320921"/>
            <a:chOff x="8087887" y="1458469"/>
            <a:chExt cx="3774717" cy="4239341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1B1F4B4-B261-F312-35CC-AC5B0D2C4CA9}"/>
                </a:ext>
              </a:extLst>
            </p:cNvPr>
            <p:cNvSpPr/>
            <p:nvPr/>
          </p:nvSpPr>
          <p:spPr>
            <a:xfrm>
              <a:off x="8177888" y="2007810"/>
              <a:ext cx="3600000" cy="3600000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DB945A88-3D67-D254-0D8F-61DE87F8FFE5}"/>
                </a:ext>
              </a:extLst>
            </p:cNvPr>
            <p:cNvSpPr/>
            <p:nvPr/>
          </p:nvSpPr>
          <p:spPr>
            <a:xfrm>
              <a:off x="8087887" y="1917810"/>
              <a:ext cx="180000" cy="1800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972DAEA7-AB5C-66B2-15CE-7333D9AAEB51}"/>
                </a:ext>
              </a:extLst>
            </p:cNvPr>
            <p:cNvSpPr/>
            <p:nvPr/>
          </p:nvSpPr>
          <p:spPr>
            <a:xfrm>
              <a:off x="8087887" y="5497899"/>
              <a:ext cx="180000" cy="1800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A1C16AAE-B7B7-9E61-4CA3-CFEF3A41AFF3}"/>
                </a:ext>
              </a:extLst>
            </p:cNvPr>
            <p:cNvSpPr/>
            <p:nvPr/>
          </p:nvSpPr>
          <p:spPr>
            <a:xfrm>
              <a:off x="11682604" y="5517810"/>
              <a:ext cx="180000" cy="1800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6BEDD6C5-FC60-8672-F243-C44B9C038E8F}"/>
                </a:ext>
              </a:extLst>
            </p:cNvPr>
            <p:cNvSpPr/>
            <p:nvPr/>
          </p:nvSpPr>
          <p:spPr>
            <a:xfrm>
              <a:off x="11682604" y="1925430"/>
              <a:ext cx="180000" cy="1800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D387BC27-5805-86B2-548B-CE0A237F7E57}"/>
                </a:ext>
              </a:extLst>
            </p:cNvPr>
            <p:cNvSpPr txBox="1"/>
            <p:nvPr/>
          </p:nvSpPr>
          <p:spPr>
            <a:xfrm>
              <a:off x="8217636" y="1458469"/>
              <a:ext cx="36000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PH" sz="2800" dirty="0"/>
                <a:t>Outer corner</a:t>
              </a:r>
            </a:p>
          </p:txBody>
        </p: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A5F70AB6-97EC-C46A-AA15-4E2B3FA22565}"/>
              </a:ext>
            </a:extLst>
          </p:cNvPr>
          <p:cNvSpPr/>
          <p:nvPr/>
        </p:nvSpPr>
        <p:spPr>
          <a:xfrm>
            <a:off x="4803086" y="3711159"/>
            <a:ext cx="2820088" cy="282008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5F2F056E-6BCE-7C83-88BF-8FAC35381A96}"/>
              </a:ext>
            </a:extLst>
          </p:cNvPr>
          <p:cNvSpPr/>
          <p:nvPr/>
        </p:nvSpPr>
        <p:spPr>
          <a:xfrm>
            <a:off x="6740453" y="4163877"/>
            <a:ext cx="141004" cy="14100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C6E2EDE4-04E9-D535-EB57-B671EF097EAC}"/>
              </a:ext>
            </a:extLst>
          </p:cNvPr>
          <p:cNvSpPr/>
          <p:nvPr/>
        </p:nvSpPr>
        <p:spPr>
          <a:xfrm>
            <a:off x="5658413" y="5351677"/>
            <a:ext cx="141004" cy="14100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96789DF2-9CF2-DA27-28A2-21CB43988979}"/>
              </a:ext>
            </a:extLst>
          </p:cNvPr>
          <p:cNvSpPr/>
          <p:nvPr/>
        </p:nvSpPr>
        <p:spPr>
          <a:xfrm>
            <a:off x="7178963" y="6133085"/>
            <a:ext cx="141004" cy="14100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42DB6914-E998-743F-5D8A-17D59D7D08CB}"/>
              </a:ext>
            </a:extLst>
          </p:cNvPr>
          <p:cNvSpPr/>
          <p:nvPr/>
        </p:nvSpPr>
        <p:spPr>
          <a:xfrm>
            <a:off x="5461056" y="4898064"/>
            <a:ext cx="141004" cy="14100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5ACC8E5-16C4-8C73-33B3-7841DF17B273}"/>
              </a:ext>
            </a:extLst>
          </p:cNvPr>
          <p:cNvSpPr txBox="1"/>
          <p:nvPr/>
        </p:nvSpPr>
        <p:spPr>
          <a:xfrm>
            <a:off x="4834223" y="3280828"/>
            <a:ext cx="28200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2800" dirty="0"/>
              <a:t>Random</a:t>
            </a:r>
          </a:p>
        </p:txBody>
      </p:sp>
    </p:spTree>
    <p:extLst>
      <p:ext uri="{BB962C8B-B14F-4D97-AF65-F5344CB8AC3E}">
        <p14:creationId xmlns:p14="http://schemas.microsoft.com/office/powerpoint/2010/main" val="26260639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Flowchart: Process 1">
                <a:extLst>
                  <a:ext uri="{FF2B5EF4-FFF2-40B4-BE49-F238E27FC236}">
                    <a16:creationId xmlns:a16="http://schemas.microsoft.com/office/drawing/2014/main" id="{7FF7CAB8-A963-B5D7-5247-3B927CBC6E39}"/>
                  </a:ext>
                </a:extLst>
              </p:cNvPr>
              <p:cNvSpPr/>
              <p:nvPr/>
            </p:nvSpPr>
            <p:spPr>
              <a:xfrm>
                <a:off x="236168" y="365601"/>
                <a:ext cx="1951349" cy="1263192"/>
              </a:xfrm>
              <a:prstGeom prst="flowChartProcess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PH" dirty="0"/>
                  <a:t>Initialize classroom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PH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PH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PH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PH" b="0" i="1" smtClean="0">
                        <a:latin typeface="Cambria Math" panose="02040503050406030204" pitchFamily="18" charset="0"/>
                      </a:rPr>
                      <m:t>=4</m:t>
                    </m:r>
                  </m:oMath>
                </a14:m>
                <a:r>
                  <a:rPr lang="en-PH" dirty="0"/>
                  <a:t> learned students</a:t>
                </a:r>
              </a:p>
            </p:txBody>
          </p:sp>
        </mc:Choice>
        <mc:Fallback xmlns="">
          <p:sp>
            <p:nvSpPr>
              <p:cNvPr id="2" name="Flowchart: Process 1">
                <a:extLst>
                  <a:ext uri="{FF2B5EF4-FFF2-40B4-BE49-F238E27FC236}">
                    <a16:creationId xmlns:a16="http://schemas.microsoft.com/office/drawing/2014/main" id="{7FF7CAB8-A963-B5D7-5247-3B927CBC6E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168" y="365601"/>
                <a:ext cx="1951349" cy="1263192"/>
              </a:xfrm>
              <a:prstGeom prst="flowChartProcess">
                <a:avLst/>
              </a:prstGeom>
              <a:blipFill>
                <a:blip r:embed="rId2"/>
                <a:stretch>
                  <a:fillRect b="-4286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B51E95C1-A424-0C90-8ACB-BF8C658A404C}"/>
              </a:ext>
            </a:extLst>
          </p:cNvPr>
          <p:cNvCxnSpPr>
            <a:cxnSpLocks/>
            <a:stCxn id="2" idx="3"/>
            <a:endCxn id="5" idx="1"/>
          </p:cNvCxnSpPr>
          <p:nvPr/>
        </p:nvCxnSpPr>
        <p:spPr>
          <a:xfrm>
            <a:off x="2187517" y="997197"/>
            <a:ext cx="64573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Flowchart: Process 4">
                <a:extLst>
                  <a:ext uri="{FF2B5EF4-FFF2-40B4-BE49-F238E27FC236}">
                    <a16:creationId xmlns:a16="http://schemas.microsoft.com/office/drawing/2014/main" id="{B5906102-D57E-9466-EC52-10EB4BAF791A}"/>
                  </a:ext>
                </a:extLst>
              </p:cNvPr>
              <p:cNvSpPr/>
              <p:nvPr/>
            </p:nvSpPr>
            <p:spPr>
              <a:xfrm>
                <a:off x="2833252" y="365601"/>
                <a:ext cx="2460400" cy="1263192"/>
              </a:xfrm>
              <a:prstGeom prst="flowChartProcess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PH" dirty="0"/>
                  <a:t>Choose a student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PH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PH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PH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PH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PH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PH" dirty="0"/>
              </a:p>
            </p:txBody>
          </p:sp>
        </mc:Choice>
        <mc:Fallback xmlns="">
          <p:sp>
            <p:nvSpPr>
              <p:cNvPr id="5" name="Flowchart: Process 4">
                <a:extLst>
                  <a:ext uri="{FF2B5EF4-FFF2-40B4-BE49-F238E27FC236}">
                    <a16:creationId xmlns:a16="http://schemas.microsoft.com/office/drawing/2014/main" id="{B5906102-D57E-9466-EC52-10EB4BAF79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3252" y="365601"/>
                <a:ext cx="2460400" cy="1263192"/>
              </a:xfrm>
              <a:prstGeom prst="flowChartProcess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Flowchart: Process 12">
                <a:extLst>
                  <a:ext uri="{FF2B5EF4-FFF2-40B4-BE49-F238E27FC236}">
                    <a16:creationId xmlns:a16="http://schemas.microsoft.com/office/drawing/2014/main" id="{DF73BBC4-041E-7823-414F-184123D75EB3}"/>
                  </a:ext>
                </a:extLst>
              </p:cNvPr>
              <p:cNvSpPr/>
              <p:nvPr/>
            </p:nvSpPr>
            <p:spPr>
              <a:xfrm>
                <a:off x="8545161" y="365601"/>
                <a:ext cx="4619134" cy="1263193"/>
              </a:xfrm>
              <a:prstGeom prst="flowChartProcess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PH" dirty="0"/>
                  <a:t>Set neighborhood as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lit/>
                        </m:rPr>
                        <a:rPr lang="en-PH" i="1" dirty="0" smtClean="0">
                          <a:latin typeface="Cambria Math" panose="02040503050406030204" pitchFamily="18" charset="0"/>
                        </a:rPr>
                        <m:t>{</m:t>
                      </m:r>
                      <m:sSub>
                        <m:sSubPr>
                          <m:ctrlPr>
                            <a:rPr lang="en-PH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b="0" i="1" dirty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PH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PH" b="0" i="1" dirty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PH" b="0" i="1" dirty="0" smtClean="0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PH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PH" b="0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PH" b="0" i="1" dirty="0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PH" b="0" i="1" dirty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PH" b="0" i="1" dirty="0" smtClean="0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PH" b="0" i="1" dirty="0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PH" b="0" i="1" dirty="0" smtClean="0">
                          <a:latin typeface="Cambria Math" panose="02040503050406030204" pitchFamily="18" charset="0"/>
                        </a:rPr>
                        <m:t> ∀</m:t>
                      </m:r>
                      <m:d>
                        <m:dPr>
                          <m:ctrlPr>
                            <a:rPr lang="en-PH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b="0" i="1" dirty="0" smtClean="0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PH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PH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∧</m:t>
                          </m:r>
                          <m:r>
                            <a:rPr lang="en-PH" b="0" i="1" dirty="0" smtClean="0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PH" b="0" i="1" dirty="0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PH" b="0" i="1" dirty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PH" b="0" i="1" dirty="0" smtClean="0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PH" b="0" i="1" dirty="0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PH" b="0" i="1" dirty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PH" b="0" i="1" dirty="0" smtClean="0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PH" b="0" i="1" dirty="0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PH" b="0" i="1" dirty="0" smtClean="0">
                          <a:latin typeface="Cambria Math" panose="02040503050406030204" pitchFamily="18" charset="0"/>
                        </a:rPr>
                        <m:t>∈{−1,0,1}} 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 xmlns="">
          <p:sp>
            <p:nvSpPr>
              <p:cNvPr id="13" name="Flowchart: Process 12">
                <a:extLst>
                  <a:ext uri="{FF2B5EF4-FFF2-40B4-BE49-F238E27FC236}">
                    <a16:creationId xmlns:a16="http://schemas.microsoft.com/office/drawing/2014/main" id="{DF73BBC4-041E-7823-414F-184123D75E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5161" y="365601"/>
                <a:ext cx="4619134" cy="1263193"/>
              </a:xfrm>
              <a:prstGeom prst="flowChartProcess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B1A294B-DA86-A728-9DB5-5510AD4AA7B2}"/>
              </a:ext>
            </a:extLst>
          </p:cNvPr>
          <p:cNvCxnSpPr>
            <a:cxnSpLocks/>
            <a:stCxn id="5" idx="3"/>
            <a:endCxn id="38" idx="1"/>
          </p:cNvCxnSpPr>
          <p:nvPr/>
        </p:nvCxnSpPr>
        <p:spPr>
          <a:xfrm>
            <a:off x="5293652" y="997197"/>
            <a:ext cx="56571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Flowchart: Process 19">
                <a:extLst>
                  <a:ext uri="{FF2B5EF4-FFF2-40B4-BE49-F238E27FC236}">
                    <a16:creationId xmlns:a16="http://schemas.microsoft.com/office/drawing/2014/main" id="{02C75369-BC7C-B6C1-A2ED-7E239E6245EF}"/>
                  </a:ext>
                </a:extLst>
              </p:cNvPr>
              <p:cNvSpPr/>
              <p:nvPr/>
            </p:nvSpPr>
            <p:spPr>
              <a:xfrm>
                <a:off x="8304777" y="2347583"/>
                <a:ext cx="5099902" cy="1263193"/>
              </a:xfrm>
              <a:prstGeom prst="flowChartProcess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PH" dirty="0"/>
                  <a:t>Obtain probability to learn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PH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PH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PH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PH" b="0" i="1" smtClean="0">
                          <a:latin typeface="Cambria Math" panose="02040503050406030204" pitchFamily="18" charset="0"/>
                        </a:rPr>
                        <m:t>=1 − </m:t>
                      </m:r>
                      <m:nary>
                        <m:naryPr>
                          <m:chr m:val="∏"/>
                          <m:supHide m:val="on"/>
                          <m:ctrlPr>
                            <a:rPr lang="en-PH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PH" b="0" i="1" smtClean="0">
                              <a:latin typeface="Cambria Math" panose="02040503050406030204" pitchFamily="18" charset="0"/>
                            </a:rPr>
                            <m:t>∀</m:t>
                          </m:r>
                          <m:r>
                            <a:rPr lang="en-PH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PH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PH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PH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PH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r>
                            <a:rPr lang="en-PH" b="0" i="1" smtClean="0">
                              <a:latin typeface="Cambria Math" panose="02040503050406030204" pitchFamily="18" charset="0"/>
                            </a:rPr>
                            <m:t>[1−(</m:t>
                          </m:r>
                          <m:sSub>
                            <m:sSubPr>
                              <m:ctrlPr>
                                <a:rPr lang="en-PH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PH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PH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PH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PH" b="0" i="1" smtClean="0">
                              <a:latin typeface="Cambria Math" panose="02040503050406030204" pitchFamily="18" charset="0"/>
                            </a:rPr>
                            <m:t>)(</m:t>
                          </m:r>
                          <m:sSub>
                            <m:sSubPr>
                              <m:ctrlPr>
                                <a:rPr lang="en-PH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b="0" i="1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PH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PH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PH" b="0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en-PH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PH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PH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PH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PH" b="0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en-PH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PH" b="0" i="1" smtClean="0">
                              <a:latin typeface="Cambria Math" panose="02040503050406030204" pitchFamily="18" charset="0"/>
                            </a:rPr>
                            <m:t>)(</m:t>
                          </m:r>
                          <m:sSub>
                            <m:sSubPr>
                              <m:ctrlPr>
                                <a:rPr lang="en-PH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PH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PH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PH" b="0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en-PH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PH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PH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PH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PH" b="0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en-PH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PH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PH" dirty="0"/>
              </a:p>
            </p:txBody>
          </p:sp>
        </mc:Choice>
        <mc:Fallback xmlns="">
          <p:sp>
            <p:nvSpPr>
              <p:cNvPr id="20" name="Flowchart: Process 19">
                <a:extLst>
                  <a:ext uri="{FF2B5EF4-FFF2-40B4-BE49-F238E27FC236}">
                    <a16:creationId xmlns:a16="http://schemas.microsoft.com/office/drawing/2014/main" id="{02C75369-BC7C-B6C1-A2ED-7E239E6245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4777" y="2347583"/>
                <a:ext cx="5099902" cy="1263193"/>
              </a:xfrm>
              <a:prstGeom prst="flowChartProcess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DE84267-0681-6162-4F68-1D0A38A2C28D}"/>
              </a:ext>
            </a:extLst>
          </p:cNvPr>
          <p:cNvCxnSpPr>
            <a:stCxn id="13" idx="2"/>
            <a:endCxn id="20" idx="0"/>
          </p:cNvCxnSpPr>
          <p:nvPr/>
        </p:nvCxnSpPr>
        <p:spPr>
          <a:xfrm>
            <a:off x="10854728" y="1628794"/>
            <a:ext cx="0" cy="71878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Flowchart: Decision 23">
                <a:extLst>
                  <a:ext uri="{FF2B5EF4-FFF2-40B4-BE49-F238E27FC236}">
                    <a16:creationId xmlns:a16="http://schemas.microsoft.com/office/drawing/2014/main" id="{C5CEF25D-6529-C555-DE67-FDE9F7286C93}"/>
                  </a:ext>
                </a:extLst>
              </p:cNvPr>
              <p:cNvSpPr/>
              <p:nvPr/>
            </p:nvSpPr>
            <p:spPr>
              <a:xfrm>
                <a:off x="9747177" y="3973154"/>
                <a:ext cx="2215103" cy="2152846"/>
              </a:xfrm>
              <a:prstGeom prst="flowChartDecision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PH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PH" b="0" i="1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PH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PH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PH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PH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PH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PH" dirty="0"/>
                  <a:t> where </a:t>
                </a:r>
                <a14:m>
                  <m:oMath xmlns:m="http://schemas.openxmlformats.org/officeDocument/2006/math">
                    <m:r>
                      <a:rPr lang="en-PH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PH" dirty="0"/>
                  <a:t> is a random number</a:t>
                </a:r>
              </a:p>
            </p:txBody>
          </p:sp>
        </mc:Choice>
        <mc:Fallback xmlns="">
          <p:sp>
            <p:nvSpPr>
              <p:cNvPr id="24" name="Flowchart: Decision 23">
                <a:extLst>
                  <a:ext uri="{FF2B5EF4-FFF2-40B4-BE49-F238E27FC236}">
                    <a16:creationId xmlns:a16="http://schemas.microsoft.com/office/drawing/2014/main" id="{C5CEF25D-6529-C555-DE67-FDE9F7286C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47177" y="3973154"/>
                <a:ext cx="2215103" cy="2152846"/>
              </a:xfrm>
              <a:prstGeom prst="flowChartDecision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Flowchart: Decision 37">
                <a:extLst>
                  <a:ext uri="{FF2B5EF4-FFF2-40B4-BE49-F238E27FC236}">
                    <a16:creationId xmlns:a16="http://schemas.microsoft.com/office/drawing/2014/main" id="{649DA733-EE41-431B-3B7D-AC760165A0C0}"/>
                  </a:ext>
                </a:extLst>
              </p:cNvPr>
              <p:cNvSpPr/>
              <p:nvPr/>
            </p:nvSpPr>
            <p:spPr>
              <a:xfrm>
                <a:off x="5859371" y="140109"/>
                <a:ext cx="1836171" cy="1714176"/>
              </a:xfrm>
              <a:prstGeom prst="flowChartDecision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PH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PH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PH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PH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 xmlns="">
          <p:sp>
            <p:nvSpPr>
              <p:cNvPr id="38" name="Flowchart: Decision 37">
                <a:extLst>
                  <a:ext uri="{FF2B5EF4-FFF2-40B4-BE49-F238E27FC236}">
                    <a16:creationId xmlns:a16="http://schemas.microsoft.com/office/drawing/2014/main" id="{649DA733-EE41-431B-3B7D-AC760165A0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9371" y="140109"/>
                <a:ext cx="1836171" cy="1714176"/>
              </a:xfrm>
              <a:prstGeom prst="flowChartDecision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414FC256-E789-995B-5BF9-34D774A477B3}"/>
              </a:ext>
            </a:extLst>
          </p:cNvPr>
          <p:cNvCxnSpPr>
            <a:cxnSpLocks/>
            <a:stCxn id="38" idx="3"/>
            <a:endCxn id="13" idx="1"/>
          </p:cNvCxnSpPr>
          <p:nvPr/>
        </p:nvCxnSpPr>
        <p:spPr>
          <a:xfrm>
            <a:off x="7695542" y="997197"/>
            <a:ext cx="849619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Flowchart: Process 85">
                <a:extLst>
                  <a:ext uri="{FF2B5EF4-FFF2-40B4-BE49-F238E27FC236}">
                    <a16:creationId xmlns:a16="http://schemas.microsoft.com/office/drawing/2014/main" id="{A5C84D54-EC74-90CE-78D7-0F8929B490A9}"/>
                  </a:ext>
                </a:extLst>
              </p:cNvPr>
              <p:cNvSpPr/>
              <p:nvPr/>
            </p:nvSpPr>
            <p:spPr>
              <a:xfrm>
                <a:off x="5587923" y="4298874"/>
                <a:ext cx="2379067" cy="1501407"/>
              </a:xfrm>
              <a:prstGeom prst="flowChartProcess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lang="en-PH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PH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PH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PH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PH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PH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PH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PH" dirty="0"/>
                  <a:t> where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PH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PH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PH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PH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PH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PH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PH" dirty="0"/>
                  <a:t> is the state of student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PH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PH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PH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PH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PH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PH" dirty="0"/>
                  <a:t> in the next time step</a:t>
                </a:r>
              </a:p>
            </p:txBody>
          </p:sp>
        </mc:Choice>
        <mc:Fallback xmlns="">
          <p:sp>
            <p:nvSpPr>
              <p:cNvPr id="86" name="Flowchart: Process 85">
                <a:extLst>
                  <a:ext uri="{FF2B5EF4-FFF2-40B4-BE49-F238E27FC236}">
                    <a16:creationId xmlns:a16="http://schemas.microsoft.com/office/drawing/2014/main" id="{A5C84D54-EC74-90CE-78D7-0F8929B490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7923" y="4298874"/>
                <a:ext cx="2379067" cy="1501407"/>
              </a:xfrm>
              <a:prstGeom prst="flowChartProcess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Flowchart: Process 119">
                <a:extLst>
                  <a:ext uri="{FF2B5EF4-FFF2-40B4-BE49-F238E27FC236}">
                    <a16:creationId xmlns:a16="http://schemas.microsoft.com/office/drawing/2014/main" id="{1AC1EE8A-EF90-1498-F62D-436FC5A1CE57}"/>
                  </a:ext>
                </a:extLst>
              </p:cNvPr>
              <p:cNvSpPr/>
              <p:nvPr/>
            </p:nvSpPr>
            <p:spPr>
              <a:xfrm>
                <a:off x="1225342" y="4298874"/>
                <a:ext cx="2379067" cy="1501407"/>
              </a:xfrm>
              <a:prstGeom prst="flowChartProcess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lang="en-PH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PH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PH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PH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PH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PH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PH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PH" dirty="0"/>
                  <a:t> where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PH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PH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PH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PH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PH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PH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PH" dirty="0"/>
                  <a:t> is the state of student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PH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PH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PH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PH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PH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PH" dirty="0"/>
                  <a:t> in the next time step</a:t>
                </a:r>
              </a:p>
            </p:txBody>
          </p:sp>
        </mc:Choice>
        <mc:Fallback xmlns="">
          <p:sp>
            <p:nvSpPr>
              <p:cNvPr id="120" name="Flowchart: Process 119">
                <a:extLst>
                  <a:ext uri="{FF2B5EF4-FFF2-40B4-BE49-F238E27FC236}">
                    <a16:creationId xmlns:a16="http://schemas.microsoft.com/office/drawing/2014/main" id="{1AC1EE8A-EF90-1498-F62D-436FC5A1CE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5342" y="4298874"/>
                <a:ext cx="2379067" cy="1501407"/>
              </a:xfrm>
              <a:prstGeom prst="flowChartProcess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7" name="TextBox 136">
            <a:extLst>
              <a:ext uri="{FF2B5EF4-FFF2-40B4-BE49-F238E27FC236}">
                <a16:creationId xmlns:a16="http://schemas.microsoft.com/office/drawing/2014/main" id="{B680C788-F5F1-1893-E8A5-802427473628}"/>
              </a:ext>
            </a:extLst>
          </p:cNvPr>
          <p:cNvSpPr txBox="1"/>
          <p:nvPr/>
        </p:nvSpPr>
        <p:spPr>
          <a:xfrm>
            <a:off x="7750724" y="648985"/>
            <a:ext cx="794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/>
              <a:t>False</a:t>
            </a:r>
          </a:p>
        </p:txBody>
      </p:sp>
      <p:cxnSp>
        <p:nvCxnSpPr>
          <p:cNvPr id="143" name="Straight Arrow Connector 142">
            <a:extLst>
              <a:ext uri="{FF2B5EF4-FFF2-40B4-BE49-F238E27FC236}">
                <a16:creationId xmlns:a16="http://schemas.microsoft.com/office/drawing/2014/main" id="{FE877E91-E42B-87FE-0895-ACF7B21A078A}"/>
              </a:ext>
            </a:extLst>
          </p:cNvPr>
          <p:cNvCxnSpPr>
            <a:stCxn id="20" idx="2"/>
            <a:endCxn id="24" idx="0"/>
          </p:cNvCxnSpPr>
          <p:nvPr/>
        </p:nvCxnSpPr>
        <p:spPr>
          <a:xfrm>
            <a:off x="10854728" y="3610776"/>
            <a:ext cx="1" cy="36237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786BF1DB-438C-8507-3655-2DD0631437FE}"/>
              </a:ext>
            </a:extLst>
          </p:cNvPr>
          <p:cNvCxnSpPr>
            <a:stCxn id="38" idx="2"/>
            <a:endCxn id="86" idx="0"/>
          </p:cNvCxnSpPr>
          <p:nvPr/>
        </p:nvCxnSpPr>
        <p:spPr>
          <a:xfrm>
            <a:off x="6777457" y="1854285"/>
            <a:ext cx="0" cy="244458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1" name="Straight Arrow Connector 160">
            <a:extLst>
              <a:ext uri="{FF2B5EF4-FFF2-40B4-BE49-F238E27FC236}">
                <a16:creationId xmlns:a16="http://schemas.microsoft.com/office/drawing/2014/main" id="{0C77E89E-29B7-42F8-9DD6-202EC7ED88B8}"/>
              </a:ext>
            </a:extLst>
          </p:cNvPr>
          <p:cNvCxnSpPr>
            <a:stCxn id="24" idx="1"/>
            <a:endCxn id="86" idx="3"/>
          </p:cNvCxnSpPr>
          <p:nvPr/>
        </p:nvCxnSpPr>
        <p:spPr>
          <a:xfrm flipH="1">
            <a:off x="7966990" y="5049577"/>
            <a:ext cx="1780187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10D0CFEA-9F48-67E5-347D-B3AF55A16958}"/>
              </a:ext>
            </a:extLst>
          </p:cNvPr>
          <p:cNvSpPr txBox="1"/>
          <p:nvPr/>
        </p:nvSpPr>
        <p:spPr>
          <a:xfrm>
            <a:off x="6789531" y="1975890"/>
            <a:ext cx="632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/>
              <a:t>True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2984A3D8-77A6-5493-0982-55B7E9C1B250}"/>
              </a:ext>
            </a:extLst>
          </p:cNvPr>
          <p:cNvSpPr txBox="1"/>
          <p:nvPr/>
        </p:nvSpPr>
        <p:spPr>
          <a:xfrm>
            <a:off x="8555579" y="4666494"/>
            <a:ext cx="632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/>
              <a:t>True</a:t>
            </a:r>
          </a:p>
        </p:txBody>
      </p:sp>
      <p:cxnSp>
        <p:nvCxnSpPr>
          <p:cNvPr id="171" name="Connector: Elbow 170">
            <a:extLst>
              <a:ext uri="{FF2B5EF4-FFF2-40B4-BE49-F238E27FC236}">
                <a16:creationId xmlns:a16="http://schemas.microsoft.com/office/drawing/2014/main" id="{05019E63-0108-8076-04B0-B71690121EF5}"/>
              </a:ext>
            </a:extLst>
          </p:cNvPr>
          <p:cNvCxnSpPr>
            <a:stCxn id="24" idx="2"/>
            <a:endCxn id="120" idx="2"/>
          </p:cNvCxnSpPr>
          <p:nvPr/>
        </p:nvCxnSpPr>
        <p:spPr>
          <a:xfrm rot="5400000" flipH="1">
            <a:off x="6471943" y="1743215"/>
            <a:ext cx="325719" cy="8439853"/>
          </a:xfrm>
          <a:prstGeom prst="bentConnector3">
            <a:avLst>
              <a:gd name="adj1" fmla="val -70183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3" name="Connector: Elbow 172">
            <a:extLst>
              <a:ext uri="{FF2B5EF4-FFF2-40B4-BE49-F238E27FC236}">
                <a16:creationId xmlns:a16="http://schemas.microsoft.com/office/drawing/2014/main" id="{7E001484-C3C3-0BB3-FEC5-4A6A5C69B4EF}"/>
              </a:ext>
            </a:extLst>
          </p:cNvPr>
          <p:cNvCxnSpPr>
            <a:stCxn id="120" idx="3"/>
            <a:endCxn id="5" idx="2"/>
          </p:cNvCxnSpPr>
          <p:nvPr/>
        </p:nvCxnSpPr>
        <p:spPr>
          <a:xfrm flipV="1">
            <a:off x="3604409" y="1628793"/>
            <a:ext cx="459043" cy="3420785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5" name="Connector: Elbow 174">
            <a:extLst>
              <a:ext uri="{FF2B5EF4-FFF2-40B4-BE49-F238E27FC236}">
                <a16:creationId xmlns:a16="http://schemas.microsoft.com/office/drawing/2014/main" id="{5AA42131-6C57-0E02-1E77-A145D6DBE009}"/>
              </a:ext>
            </a:extLst>
          </p:cNvPr>
          <p:cNvCxnSpPr>
            <a:stCxn id="86" idx="1"/>
            <a:endCxn id="5" idx="2"/>
          </p:cNvCxnSpPr>
          <p:nvPr/>
        </p:nvCxnSpPr>
        <p:spPr>
          <a:xfrm rot="10800000">
            <a:off x="4063453" y="1628794"/>
            <a:ext cx="1524471" cy="3420785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9" name="TextBox 178">
            <a:extLst>
              <a:ext uri="{FF2B5EF4-FFF2-40B4-BE49-F238E27FC236}">
                <a16:creationId xmlns:a16="http://schemas.microsoft.com/office/drawing/2014/main" id="{B2452D41-C96D-9ABF-2B2B-8590DB7B214F}"/>
              </a:ext>
            </a:extLst>
          </p:cNvPr>
          <p:cNvSpPr txBox="1"/>
          <p:nvPr/>
        </p:nvSpPr>
        <p:spPr>
          <a:xfrm>
            <a:off x="8527709" y="5964608"/>
            <a:ext cx="794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/>
              <a:t>False</a:t>
            </a:r>
          </a:p>
        </p:txBody>
      </p:sp>
    </p:spTree>
    <p:extLst>
      <p:ext uri="{BB962C8B-B14F-4D97-AF65-F5344CB8AC3E}">
        <p14:creationId xmlns:p14="http://schemas.microsoft.com/office/powerpoint/2010/main" val="38648736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D83043C7-BE43-0268-E40F-710BEC7D937C}"/>
              </a:ext>
            </a:extLst>
          </p:cNvPr>
          <p:cNvSpPr/>
          <p:nvPr/>
        </p:nvSpPr>
        <p:spPr>
          <a:xfrm>
            <a:off x="607448" y="-793258"/>
            <a:ext cx="11888655" cy="8444516"/>
          </a:xfrm>
          <a:prstGeom prst="rect">
            <a:avLst/>
          </a:prstGeom>
          <a:solidFill>
            <a:srgbClr val="0173B2">
              <a:alpha val="10196"/>
            </a:srgbClr>
          </a:solidFill>
          <a:ln w="571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Flowchart: Process 1">
                <a:extLst>
                  <a:ext uri="{FF2B5EF4-FFF2-40B4-BE49-F238E27FC236}">
                    <a16:creationId xmlns:a16="http://schemas.microsoft.com/office/drawing/2014/main" id="{C737E86B-3D5D-233B-3A7A-C2A3736A74A0}"/>
                  </a:ext>
                </a:extLst>
              </p:cNvPr>
              <p:cNvSpPr/>
              <p:nvPr/>
            </p:nvSpPr>
            <p:spPr>
              <a:xfrm>
                <a:off x="-4547382" y="48182"/>
                <a:ext cx="2577415" cy="1930140"/>
              </a:xfrm>
              <a:prstGeom prst="flowChartProcess">
                <a:avLst/>
              </a:prstGeom>
              <a:ln w="571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PH" sz="2800" dirty="0"/>
                  <a:t>Initialize classroom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PH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PH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PH" sz="2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PH" sz="28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PH" sz="2800" dirty="0"/>
                  <a:t> learned students</a:t>
                </a:r>
              </a:p>
            </p:txBody>
          </p:sp>
        </mc:Choice>
        <mc:Fallback xmlns="">
          <p:sp>
            <p:nvSpPr>
              <p:cNvPr id="2" name="Flowchart: Process 1">
                <a:extLst>
                  <a:ext uri="{FF2B5EF4-FFF2-40B4-BE49-F238E27FC236}">
                    <a16:creationId xmlns:a16="http://schemas.microsoft.com/office/drawing/2014/main" id="{C737E86B-3D5D-233B-3A7A-C2A3736A74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547382" y="48182"/>
                <a:ext cx="2577415" cy="1930140"/>
              </a:xfrm>
              <a:prstGeom prst="flowChartProcess">
                <a:avLst/>
              </a:prstGeom>
              <a:blipFill>
                <a:blip r:embed="rId2"/>
                <a:stretch>
                  <a:fillRect l="-3009" r="-5324" b="-3681"/>
                </a:stretch>
              </a:blipFill>
              <a:ln w="57150"/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A540EDCD-E6F0-C0A3-0197-A452C3856ACA}"/>
              </a:ext>
            </a:extLst>
          </p:cNvPr>
          <p:cNvCxnSpPr>
            <a:cxnSpLocks/>
            <a:stCxn id="2" idx="3"/>
            <a:endCxn id="4" idx="1"/>
          </p:cNvCxnSpPr>
          <p:nvPr/>
        </p:nvCxnSpPr>
        <p:spPr>
          <a:xfrm>
            <a:off x="-1969967" y="1013252"/>
            <a:ext cx="4809915" cy="1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Flowchart: Process 3">
                <a:extLst>
                  <a:ext uri="{FF2B5EF4-FFF2-40B4-BE49-F238E27FC236}">
                    <a16:creationId xmlns:a16="http://schemas.microsoft.com/office/drawing/2014/main" id="{D17CD8C8-05CB-C9AE-F312-51E408A468A0}"/>
                  </a:ext>
                </a:extLst>
              </p:cNvPr>
              <p:cNvSpPr/>
              <p:nvPr/>
            </p:nvSpPr>
            <p:spPr>
              <a:xfrm>
                <a:off x="2839948" y="381657"/>
                <a:ext cx="2460400" cy="1263192"/>
              </a:xfrm>
              <a:prstGeom prst="flowChartProcess">
                <a:avLst/>
              </a:prstGeom>
              <a:ln w="571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PH" sz="2800" dirty="0"/>
                  <a:t>Choose a student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PH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PH" sz="28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PH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PH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PH" sz="28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PH" sz="2800" dirty="0"/>
              </a:p>
            </p:txBody>
          </p:sp>
        </mc:Choice>
        <mc:Fallback xmlns="">
          <p:sp>
            <p:nvSpPr>
              <p:cNvPr id="4" name="Flowchart: Process 3">
                <a:extLst>
                  <a:ext uri="{FF2B5EF4-FFF2-40B4-BE49-F238E27FC236}">
                    <a16:creationId xmlns:a16="http://schemas.microsoft.com/office/drawing/2014/main" id="{D17CD8C8-05CB-C9AE-F312-51E408A468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9948" y="381657"/>
                <a:ext cx="2460400" cy="1263192"/>
              </a:xfrm>
              <a:prstGeom prst="flowChartProcess">
                <a:avLst/>
              </a:prstGeom>
              <a:blipFill>
                <a:blip r:embed="rId3"/>
                <a:stretch>
                  <a:fillRect/>
                </a:stretch>
              </a:blipFill>
              <a:ln w="57150"/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144F061-3228-9844-D117-2FC04FA7C7F3}"/>
              </a:ext>
            </a:extLst>
          </p:cNvPr>
          <p:cNvCxnSpPr>
            <a:cxnSpLocks/>
            <a:stCxn id="4" idx="3"/>
            <a:endCxn id="10" idx="1"/>
          </p:cNvCxnSpPr>
          <p:nvPr/>
        </p:nvCxnSpPr>
        <p:spPr>
          <a:xfrm>
            <a:off x="5300348" y="1013253"/>
            <a:ext cx="565719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Flowchart: Process 6">
                <a:extLst>
                  <a:ext uri="{FF2B5EF4-FFF2-40B4-BE49-F238E27FC236}">
                    <a16:creationId xmlns:a16="http://schemas.microsoft.com/office/drawing/2014/main" id="{869A017E-64AB-D2A1-489E-17D4A6CEB124}"/>
                  </a:ext>
                </a:extLst>
              </p:cNvPr>
              <p:cNvSpPr/>
              <p:nvPr/>
            </p:nvSpPr>
            <p:spPr>
              <a:xfrm>
                <a:off x="8755408" y="156166"/>
                <a:ext cx="3362455" cy="1714176"/>
              </a:xfrm>
              <a:prstGeom prst="flowChartProcess">
                <a:avLst/>
              </a:prstGeom>
              <a:ln w="571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PH" sz="3200" dirty="0"/>
                  <a:t>Obtain probability to learn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2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PH" sz="3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PH" sz="3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PH" sz="32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PH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PH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200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PH" sz="3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PH" sz="3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PH" sz="32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sSub>
                        <m:sSubPr>
                          <m:ctrlPr>
                            <a:rPr lang="en-PH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2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PH" sz="3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PH" sz="3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PH" sz="32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PH" sz="3200" dirty="0"/>
              </a:p>
            </p:txBody>
          </p:sp>
        </mc:Choice>
        <mc:Fallback xmlns="">
          <p:sp>
            <p:nvSpPr>
              <p:cNvPr id="7" name="Flowchart: Process 6">
                <a:extLst>
                  <a:ext uri="{FF2B5EF4-FFF2-40B4-BE49-F238E27FC236}">
                    <a16:creationId xmlns:a16="http://schemas.microsoft.com/office/drawing/2014/main" id="{869A017E-64AB-D2A1-489E-17D4A6CEB1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5408" y="156166"/>
                <a:ext cx="3362455" cy="1714176"/>
              </a:xfrm>
              <a:prstGeom prst="flowChartProcess">
                <a:avLst/>
              </a:prstGeom>
              <a:blipFill>
                <a:blip r:embed="rId4"/>
                <a:stretch>
                  <a:fillRect l="-3565" r="-5348"/>
                </a:stretch>
              </a:blipFill>
              <a:ln w="57150"/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Flowchart: Decision 8">
                <a:extLst>
                  <a:ext uri="{FF2B5EF4-FFF2-40B4-BE49-F238E27FC236}">
                    <a16:creationId xmlns:a16="http://schemas.microsoft.com/office/drawing/2014/main" id="{CBE74407-846D-F430-6723-74B0A06AEA91}"/>
                  </a:ext>
                </a:extLst>
              </p:cNvPr>
              <p:cNvSpPr/>
              <p:nvPr/>
            </p:nvSpPr>
            <p:spPr>
              <a:xfrm>
                <a:off x="8691384" y="2846424"/>
                <a:ext cx="3420167" cy="3324041"/>
              </a:xfrm>
              <a:prstGeom prst="flowChartDecision">
                <a:avLst/>
              </a:prstGeom>
              <a:ln w="571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PH" sz="2800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PH" sz="2800" b="0" i="1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PH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PH" sz="28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PH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PH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PH" sz="28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PH" sz="2800" dirty="0"/>
                  <a:t> where </a:t>
                </a:r>
                <a14:m>
                  <m:oMath xmlns:m="http://schemas.openxmlformats.org/officeDocument/2006/math">
                    <m:r>
                      <a:rPr lang="en-PH" sz="2800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PH" sz="2800" dirty="0"/>
                  <a:t> is a random number</a:t>
                </a:r>
              </a:p>
            </p:txBody>
          </p:sp>
        </mc:Choice>
        <mc:Fallback xmlns="">
          <p:sp>
            <p:nvSpPr>
              <p:cNvPr id="9" name="Flowchart: Decision 8">
                <a:extLst>
                  <a:ext uri="{FF2B5EF4-FFF2-40B4-BE49-F238E27FC236}">
                    <a16:creationId xmlns:a16="http://schemas.microsoft.com/office/drawing/2014/main" id="{CBE74407-846D-F430-6723-74B0A06AEA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1384" y="2846424"/>
                <a:ext cx="3420167" cy="3324041"/>
              </a:xfrm>
              <a:prstGeom prst="flowChartDecision">
                <a:avLst/>
              </a:prstGeom>
              <a:blipFill>
                <a:blip r:embed="rId5"/>
                <a:stretch>
                  <a:fillRect/>
                </a:stretch>
              </a:blipFill>
              <a:ln w="57150"/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Flowchart: Decision 9">
                <a:extLst>
                  <a:ext uri="{FF2B5EF4-FFF2-40B4-BE49-F238E27FC236}">
                    <a16:creationId xmlns:a16="http://schemas.microsoft.com/office/drawing/2014/main" id="{AA42A836-49EA-4E8B-893F-A15BED15C28F}"/>
                  </a:ext>
                </a:extLst>
              </p:cNvPr>
              <p:cNvSpPr/>
              <p:nvPr/>
            </p:nvSpPr>
            <p:spPr>
              <a:xfrm>
                <a:off x="5866067" y="156165"/>
                <a:ext cx="1836171" cy="1714176"/>
              </a:xfrm>
              <a:prstGeom prst="flowChartDecision">
                <a:avLst/>
              </a:prstGeom>
              <a:ln w="571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2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PH" sz="3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PH" sz="3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PH" sz="32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PH" sz="32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PH" sz="3200" dirty="0"/>
              </a:p>
            </p:txBody>
          </p:sp>
        </mc:Choice>
        <mc:Fallback xmlns="">
          <p:sp>
            <p:nvSpPr>
              <p:cNvPr id="10" name="Flowchart: Decision 9">
                <a:extLst>
                  <a:ext uri="{FF2B5EF4-FFF2-40B4-BE49-F238E27FC236}">
                    <a16:creationId xmlns:a16="http://schemas.microsoft.com/office/drawing/2014/main" id="{AA42A836-49EA-4E8B-893F-A15BED15C2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6067" y="156165"/>
                <a:ext cx="1836171" cy="1714176"/>
              </a:xfrm>
              <a:prstGeom prst="flowChartDecision">
                <a:avLst/>
              </a:prstGeom>
              <a:blipFill>
                <a:blip r:embed="rId6"/>
                <a:stretch>
                  <a:fillRect/>
                </a:stretch>
              </a:blipFill>
              <a:ln w="57150"/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6243140-92FA-3CD5-640F-33FFE5419580}"/>
              </a:ext>
            </a:extLst>
          </p:cNvPr>
          <p:cNvCxnSpPr>
            <a:cxnSpLocks/>
            <a:stCxn id="10" idx="3"/>
            <a:endCxn id="7" idx="1"/>
          </p:cNvCxnSpPr>
          <p:nvPr/>
        </p:nvCxnSpPr>
        <p:spPr>
          <a:xfrm>
            <a:off x="7702238" y="1013253"/>
            <a:ext cx="1053170" cy="1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Flowchart: Process 11">
                <a:extLst>
                  <a:ext uri="{FF2B5EF4-FFF2-40B4-BE49-F238E27FC236}">
                    <a16:creationId xmlns:a16="http://schemas.microsoft.com/office/drawing/2014/main" id="{B1A9F152-2136-C18B-4C16-8502873ACB40}"/>
                  </a:ext>
                </a:extLst>
              </p:cNvPr>
              <p:cNvSpPr/>
              <p:nvPr/>
            </p:nvSpPr>
            <p:spPr>
              <a:xfrm>
                <a:off x="5594619" y="3101842"/>
                <a:ext cx="2379067" cy="2838730"/>
              </a:xfrm>
              <a:prstGeom prst="flowChartProcess">
                <a:avLst/>
              </a:prstGeom>
              <a:ln w="571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lang="en-PH" sz="2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PH" sz="2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PH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PH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PH" sz="28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PH" sz="28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PH" sz="28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PH" sz="2800" dirty="0"/>
                  <a:t> where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PH" sz="2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PH" sz="2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PH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PH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PH" sz="28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PH" sz="28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PH" sz="2800" dirty="0"/>
                  <a:t> is the state of student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PH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PH" sz="28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PH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PH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PH" sz="28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PH" sz="2800" dirty="0"/>
                  <a:t> in the next time step</a:t>
                </a:r>
              </a:p>
            </p:txBody>
          </p:sp>
        </mc:Choice>
        <mc:Fallback xmlns="">
          <p:sp>
            <p:nvSpPr>
              <p:cNvPr id="12" name="Flowchart: Process 11">
                <a:extLst>
                  <a:ext uri="{FF2B5EF4-FFF2-40B4-BE49-F238E27FC236}">
                    <a16:creationId xmlns:a16="http://schemas.microsoft.com/office/drawing/2014/main" id="{B1A9F152-2136-C18B-4C16-8502873ACB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4619" y="3101842"/>
                <a:ext cx="2379067" cy="2838730"/>
              </a:xfrm>
              <a:prstGeom prst="flowChartProcess">
                <a:avLst/>
              </a:prstGeom>
              <a:blipFill>
                <a:blip r:embed="rId7"/>
                <a:stretch>
                  <a:fillRect l="-1504" t="-211" r="-5263" b="-3579"/>
                </a:stretch>
              </a:blipFill>
              <a:ln w="57150"/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Flowchart: Process 12">
                <a:extLst>
                  <a:ext uri="{FF2B5EF4-FFF2-40B4-BE49-F238E27FC236}">
                    <a16:creationId xmlns:a16="http://schemas.microsoft.com/office/drawing/2014/main" id="{E606DC71-7D74-936D-C707-F89D87844391}"/>
                  </a:ext>
                </a:extLst>
              </p:cNvPr>
              <p:cNvSpPr/>
              <p:nvPr/>
            </p:nvSpPr>
            <p:spPr>
              <a:xfrm>
                <a:off x="794746" y="4196739"/>
                <a:ext cx="2379067" cy="2086004"/>
              </a:xfrm>
              <a:prstGeom prst="flowChartProcess">
                <a:avLst/>
              </a:prstGeom>
              <a:ln w="571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lang="en-PH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PH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PH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PH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PH" sz="2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PH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PH" sz="24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PH" sz="2400" dirty="0"/>
                  <a:t> where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PH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PH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PH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PH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PH" sz="2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PH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PH" sz="2400" dirty="0"/>
                  <a:t> is the state of student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PH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PH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PH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PH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PH" sz="2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PH" sz="2400" dirty="0"/>
                  <a:t> in the next time step</a:t>
                </a:r>
              </a:p>
            </p:txBody>
          </p:sp>
        </mc:Choice>
        <mc:Fallback xmlns="">
          <p:sp>
            <p:nvSpPr>
              <p:cNvPr id="13" name="Flowchart: Process 12">
                <a:extLst>
                  <a:ext uri="{FF2B5EF4-FFF2-40B4-BE49-F238E27FC236}">
                    <a16:creationId xmlns:a16="http://schemas.microsoft.com/office/drawing/2014/main" id="{E606DC71-7D74-936D-C707-F89D878443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746" y="4196739"/>
                <a:ext cx="2379067" cy="2086004"/>
              </a:xfrm>
              <a:prstGeom prst="flowChartProcess">
                <a:avLst/>
              </a:prstGeom>
              <a:blipFill>
                <a:blip r:embed="rId8"/>
                <a:stretch>
                  <a:fillRect l="-750" r="-2750" b="-3977"/>
                </a:stretch>
              </a:blipFill>
              <a:ln w="57150"/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975EE101-9C75-12B8-1339-8DE27673242A}"/>
              </a:ext>
            </a:extLst>
          </p:cNvPr>
          <p:cNvSpPr txBox="1"/>
          <p:nvPr/>
        </p:nvSpPr>
        <p:spPr>
          <a:xfrm>
            <a:off x="7657158" y="1013251"/>
            <a:ext cx="11433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800" dirty="0"/>
              <a:t>False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CECA156-415D-A5C3-8A4B-61B6E8AACCB7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10401468" y="1870342"/>
            <a:ext cx="35168" cy="976082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E7F5A12-D96A-46A1-0F23-F3499D8BBDB2}"/>
              </a:ext>
            </a:extLst>
          </p:cNvPr>
          <p:cNvCxnSpPr>
            <a:cxnSpLocks/>
            <a:stCxn id="10" idx="2"/>
            <a:endCxn id="12" idx="0"/>
          </p:cNvCxnSpPr>
          <p:nvPr/>
        </p:nvCxnSpPr>
        <p:spPr>
          <a:xfrm>
            <a:off x="6784153" y="1870341"/>
            <a:ext cx="0" cy="1231501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ECA151C-3C0A-E0E5-E4DE-BCE52EBB87AB}"/>
              </a:ext>
            </a:extLst>
          </p:cNvPr>
          <p:cNvCxnSpPr>
            <a:cxnSpLocks/>
            <a:stCxn id="9" idx="1"/>
            <a:endCxn id="12" idx="3"/>
          </p:cNvCxnSpPr>
          <p:nvPr/>
        </p:nvCxnSpPr>
        <p:spPr>
          <a:xfrm flipH="1">
            <a:off x="7973686" y="4508445"/>
            <a:ext cx="717698" cy="12762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ACD6515-C4FF-9602-388B-620CC48AB848}"/>
              </a:ext>
            </a:extLst>
          </p:cNvPr>
          <p:cNvSpPr txBox="1"/>
          <p:nvPr/>
        </p:nvSpPr>
        <p:spPr>
          <a:xfrm>
            <a:off x="6797422" y="2434960"/>
            <a:ext cx="9102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800" dirty="0"/>
              <a:t>True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26BCD61-65D8-36FE-DFA4-CAC4EB3C78FA}"/>
              </a:ext>
            </a:extLst>
          </p:cNvPr>
          <p:cNvSpPr txBox="1"/>
          <p:nvPr/>
        </p:nvSpPr>
        <p:spPr>
          <a:xfrm>
            <a:off x="8137185" y="4546687"/>
            <a:ext cx="9102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800" dirty="0"/>
              <a:t>True</a:t>
            </a:r>
          </a:p>
        </p:txBody>
      </p: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EB7F4C2E-40B3-2D6A-CEA7-8967EDAABBB4}"/>
              </a:ext>
            </a:extLst>
          </p:cNvPr>
          <p:cNvCxnSpPr>
            <a:cxnSpLocks/>
            <a:stCxn id="9" idx="2"/>
            <a:endCxn id="13" idx="2"/>
          </p:cNvCxnSpPr>
          <p:nvPr/>
        </p:nvCxnSpPr>
        <p:spPr>
          <a:xfrm rot="5400000">
            <a:off x="6136735" y="2018010"/>
            <a:ext cx="112278" cy="8417188"/>
          </a:xfrm>
          <a:prstGeom prst="bentConnector3">
            <a:avLst>
              <a:gd name="adj1" fmla="val 478118"/>
            </a:avLst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4920E5E4-27F9-2FA8-0A97-7B355D0E9491}"/>
              </a:ext>
            </a:extLst>
          </p:cNvPr>
          <p:cNvCxnSpPr>
            <a:cxnSpLocks/>
            <a:stCxn id="13" idx="3"/>
            <a:endCxn id="34" idx="2"/>
          </p:cNvCxnSpPr>
          <p:nvPr/>
        </p:nvCxnSpPr>
        <p:spPr>
          <a:xfrm flipV="1">
            <a:off x="3173813" y="4070644"/>
            <a:ext cx="896335" cy="1169097"/>
          </a:xfrm>
          <a:prstGeom prst="bentConnector2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8BBFEDD9-E832-6040-DA7B-7BB80EC2400B}"/>
              </a:ext>
            </a:extLst>
          </p:cNvPr>
          <p:cNvCxnSpPr>
            <a:cxnSpLocks/>
            <a:stCxn id="12" idx="1"/>
            <a:endCxn id="34" idx="2"/>
          </p:cNvCxnSpPr>
          <p:nvPr/>
        </p:nvCxnSpPr>
        <p:spPr>
          <a:xfrm rot="10800000">
            <a:off x="4070149" y="4070645"/>
            <a:ext cx="1524471" cy="450563"/>
          </a:xfrm>
          <a:prstGeom prst="bentConnector2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FE1B7AC5-EAE6-34D0-3EC2-6CC771628140}"/>
              </a:ext>
            </a:extLst>
          </p:cNvPr>
          <p:cNvSpPr txBox="1"/>
          <p:nvPr/>
        </p:nvSpPr>
        <p:spPr>
          <a:xfrm>
            <a:off x="9258138" y="6185059"/>
            <a:ext cx="11433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800" dirty="0"/>
              <a:t>False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Flowchart: Decision 33">
                <a:extLst>
                  <a:ext uri="{FF2B5EF4-FFF2-40B4-BE49-F238E27FC236}">
                    <a16:creationId xmlns:a16="http://schemas.microsoft.com/office/drawing/2014/main" id="{66F7A1E8-41D0-4B8E-CC29-8E359D47E04F}"/>
                  </a:ext>
                </a:extLst>
              </p:cNvPr>
              <p:cNvSpPr/>
              <p:nvPr/>
            </p:nvSpPr>
            <p:spPr>
              <a:xfrm>
                <a:off x="2988933" y="2051887"/>
                <a:ext cx="2162429" cy="2018757"/>
              </a:xfrm>
              <a:prstGeom prst="flowChartDecision">
                <a:avLst/>
              </a:prstGeom>
              <a:ln w="571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PH" sz="2800" dirty="0"/>
                  <a:t>Done for all </a:t>
                </a:r>
                <a14:m>
                  <m:oMath xmlns:m="http://schemas.openxmlformats.org/officeDocument/2006/math">
                    <m:r>
                      <a:rPr lang="en-PH" sz="28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PH" sz="28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PH" sz="2800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endParaRPr lang="en-PH" sz="2800" dirty="0"/>
              </a:p>
            </p:txBody>
          </p:sp>
        </mc:Choice>
        <mc:Fallback xmlns="">
          <p:sp>
            <p:nvSpPr>
              <p:cNvPr id="34" name="Flowchart: Decision 33">
                <a:extLst>
                  <a:ext uri="{FF2B5EF4-FFF2-40B4-BE49-F238E27FC236}">
                    <a16:creationId xmlns:a16="http://schemas.microsoft.com/office/drawing/2014/main" id="{66F7A1E8-41D0-4B8E-CC29-8E359D47E0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8933" y="2051887"/>
                <a:ext cx="2162429" cy="2018757"/>
              </a:xfrm>
              <a:prstGeom prst="flowChartDecision">
                <a:avLst/>
              </a:prstGeom>
              <a:blipFill>
                <a:blip r:embed="rId9"/>
                <a:stretch>
                  <a:fillRect/>
                </a:stretch>
              </a:blipFill>
              <a:ln w="57150"/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Oval 34">
            <a:extLst>
              <a:ext uri="{FF2B5EF4-FFF2-40B4-BE49-F238E27FC236}">
                <a16:creationId xmlns:a16="http://schemas.microsoft.com/office/drawing/2014/main" id="{7E66C917-1E73-50BB-281D-F295D590FE8B}"/>
              </a:ext>
            </a:extLst>
          </p:cNvPr>
          <p:cNvSpPr/>
          <p:nvPr/>
        </p:nvSpPr>
        <p:spPr>
          <a:xfrm>
            <a:off x="-6798086" y="319882"/>
            <a:ext cx="1767010" cy="1386739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PH" sz="2800" dirty="0"/>
              <a:t>Begin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DA9767CF-49D3-38FC-A975-8268E4C51343}"/>
              </a:ext>
            </a:extLst>
          </p:cNvPr>
          <p:cNvCxnSpPr>
            <a:cxnSpLocks/>
            <a:stCxn id="34" idx="0"/>
            <a:endCxn id="4" idx="2"/>
          </p:cNvCxnSpPr>
          <p:nvPr/>
        </p:nvCxnSpPr>
        <p:spPr>
          <a:xfrm flipV="1">
            <a:off x="4070148" y="1644849"/>
            <a:ext cx="0" cy="40703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8A59D2A8-682E-1295-3FA4-CAE6F2796ACA}"/>
              </a:ext>
            </a:extLst>
          </p:cNvPr>
          <p:cNvSpPr txBox="1"/>
          <p:nvPr/>
        </p:nvSpPr>
        <p:spPr>
          <a:xfrm>
            <a:off x="4083533" y="1674552"/>
            <a:ext cx="11433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800" dirty="0"/>
              <a:t>False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0764614-C806-E62C-BDB4-8C5C01E3EF6C}"/>
              </a:ext>
            </a:extLst>
          </p:cNvPr>
          <p:cNvSpPr txBox="1"/>
          <p:nvPr/>
        </p:nvSpPr>
        <p:spPr>
          <a:xfrm>
            <a:off x="2038396" y="2547954"/>
            <a:ext cx="9102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800" dirty="0"/>
              <a:t>True</a:t>
            </a:r>
          </a:p>
        </p:txBody>
      </p:sp>
      <p:sp>
        <p:nvSpPr>
          <p:cNvPr id="53" name="Flowchart: Decision 52">
            <a:extLst>
              <a:ext uri="{FF2B5EF4-FFF2-40B4-BE49-F238E27FC236}">
                <a16:creationId xmlns:a16="http://schemas.microsoft.com/office/drawing/2014/main" id="{51BF7976-E1E1-3B27-CAC8-5B0C7DF079DA}"/>
              </a:ext>
            </a:extLst>
          </p:cNvPr>
          <p:cNvSpPr/>
          <p:nvPr/>
        </p:nvSpPr>
        <p:spPr>
          <a:xfrm>
            <a:off x="-3027675" y="2016029"/>
            <a:ext cx="3376406" cy="2171625"/>
          </a:xfrm>
          <a:prstGeom prst="flowChartDecision">
            <a:avLst/>
          </a:prstGeom>
          <a:ln w="571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PH" sz="2800" dirty="0"/>
              <a:t>Steady state achieved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F0CD7154-804E-19DF-1EDA-D0C679529EE7}"/>
              </a:ext>
            </a:extLst>
          </p:cNvPr>
          <p:cNvCxnSpPr>
            <a:cxnSpLocks/>
            <a:stCxn id="34" idx="1"/>
            <a:endCxn id="53" idx="3"/>
          </p:cNvCxnSpPr>
          <p:nvPr/>
        </p:nvCxnSpPr>
        <p:spPr>
          <a:xfrm flipH="1">
            <a:off x="348731" y="3061266"/>
            <a:ext cx="2640202" cy="4057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5D033670-A059-6561-B635-2588B7C358BE}"/>
              </a:ext>
            </a:extLst>
          </p:cNvPr>
          <p:cNvCxnSpPr>
            <a:cxnSpLocks/>
            <a:stCxn id="53" idx="0"/>
          </p:cNvCxnSpPr>
          <p:nvPr/>
        </p:nvCxnSpPr>
        <p:spPr>
          <a:xfrm flipV="1">
            <a:off x="-1339472" y="1013252"/>
            <a:ext cx="16031" cy="1002777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9A49EAA1-2E22-2FC8-EF9F-53B446343826}"/>
              </a:ext>
            </a:extLst>
          </p:cNvPr>
          <p:cNvSpPr txBox="1"/>
          <p:nvPr/>
        </p:nvSpPr>
        <p:spPr>
          <a:xfrm>
            <a:off x="-1311432" y="1439863"/>
            <a:ext cx="11433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800" dirty="0"/>
              <a:t>False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EFDA8B-27A2-0B74-0784-1C0A3F504A2A}"/>
              </a:ext>
            </a:extLst>
          </p:cNvPr>
          <p:cNvSpPr txBox="1"/>
          <p:nvPr/>
        </p:nvSpPr>
        <p:spPr>
          <a:xfrm>
            <a:off x="-4024690" y="2593268"/>
            <a:ext cx="9102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800" dirty="0"/>
              <a:t>True</a:t>
            </a: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BE51C939-6BEC-5EEF-AE08-FCB0FDC23457}"/>
              </a:ext>
            </a:extLst>
          </p:cNvPr>
          <p:cNvSpPr/>
          <p:nvPr/>
        </p:nvSpPr>
        <p:spPr>
          <a:xfrm>
            <a:off x="-6842619" y="2388184"/>
            <a:ext cx="1767010" cy="1386739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PH" sz="2800" dirty="0"/>
              <a:t>End</a:t>
            </a: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BE379C69-A9A3-F2D1-5F3B-626F8E617CBD}"/>
              </a:ext>
            </a:extLst>
          </p:cNvPr>
          <p:cNvCxnSpPr>
            <a:cxnSpLocks/>
            <a:stCxn id="53" idx="1"/>
            <a:endCxn id="62" idx="6"/>
          </p:cNvCxnSpPr>
          <p:nvPr/>
        </p:nvCxnSpPr>
        <p:spPr>
          <a:xfrm flipH="1" flipV="1">
            <a:off x="-5075609" y="3081554"/>
            <a:ext cx="2047934" cy="2028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3231E2F8-7407-A512-561B-FC92A702B733}"/>
              </a:ext>
            </a:extLst>
          </p:cNvPr>
          <p:cNvCxnSpPr>
            <a:cxnSpLocks/>
            <a:stCxn id="35" idx="6"/>
            <a:endCxn id="2" idx="1"/>
          </p:cNvCxnSpPr>
          <p:nvPr/>
        </p:nvCxnSpPr>
        <p:spPr>
          <a:xfrm>
            <a:off x="-5031076" y="1013252"/>
            <a:ext cx="483694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F5085BC6-8284-0F14-B242-AAB4B4F2F6D1}"/>
              </a:ext>
            </a:extLst>
          </p:cNvPr>
          <p:cNvSpPr txBox="1"/>
          <p:nvPr/>
        </p:nvSpPr>
        <p:spPr>
          <a:xfrm>
            <a:off x="721279" y="6958860"/>
            <a:ext cx="25260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2800" dirty="0"/>
              <a:t>One time step</a:t>
            </a:r>
          </a:p>
        </p:txBody>
      </p:sp>
    </p:spTree>
    <p:extLst>
      <p:ext uri="{BB962C8B-B14F-4D97-AF65-F5344CB8AC3E}">
        <p14:creationId xmlns:p14="http://schemas.microsoft.com/office/powerpoint/2010/main" val="31680136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3EF081-6018-AEFD-51B9-0FFE335420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6764DFD1-9A17-0D72-CE16-83DBC8F2FB78}"/>
              </a:ext>
            </a:extLst>
          </p:cNvPr>
          <p:cNvSpPr/>
          <p:nvPr/>
        </p:nvSpPr>
        <p:spPr>
          <a:xfrm>
            <a:off x="607448" y="-793258"/>
            <a:ext cx="11888655" cy="8444516"/>
          </a:xfrm>
          <a:prstGeom prst="rect">
            <a:avLst/>
          </a:prstGeom>
          <a:solidFill>
            <a:srgbClr val="0173B2">
              <a:alpha val="10196"/>
            </a:srgbClr>
          </a:solidFill>
          <a:ln w="571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Flowchart: Process 1">
                <a:extLst>
                  <a:ext uri="{FF2B5EF4-FFF2-40B4-BE49-F238E27FC236}">
                    <a16:creationId xmlns:a16="http://schemas.microsoft.com/office/drawing/2014/main" id="{7169FEF7-492C-826F-2190-1112FFDDCFD7}"/>
                  </a:ext>
                </a:extLst>
              </p:cNvPr>
              <p:cNvSpPr/>
              <p:nvPr/>
            </p:nvSpPr>
            <p:spPr>
              <a:xfrm>
                <a:off x="-4547382" y="48182"/>
                <a:ext cx="2577415" cy="1930140"/>
              </a:xfrm>
              <a:prstGeom prst="flowChartProcess">
                <a:avLst/>
              </a:prstGeom>
              <a:ln w="571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PH" sz="2800" dirty="0"/>
                  <a:t>Initialize classroom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PH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PH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PH" sz="2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PH" sz="28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PH" sz="2800" dirty="0"/>
                  <a:t> learned students</a:t>
                </a:r>
              </a:p>
            </p:txBody>
          </p:sp>
        </mc:Choice>
        <mc:Fallback xmlns="">
          <p:sp>
            <p:nvSpPr>
              <p:cNvPr id="2" name="Flowchart: Process 1">
                <a:extLst>
                  <a:ext uri="{FF2B5EF4-FFF2-40B4-BE49-F238E27FC236}">
                    <a16:creationId xmlns:a16="http://schemas.microsoft.com/office/drawing/2014/main" id="{7169FEF7-492C-826F-2190-1112FFDDCF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547382" y="48182"/>
                <a:ext cx="2577415" cy="1930140"/>
              </a:xfrm>
              <a:prstGeom prst="flowChartProcess">
                <a:avLst/>
              </a:prstGeom>
              <a:blipFill>
                <a:blip r:embed="rId2"/>
                <a:stretch>
                  <a:fillRect l="-3009" r="-5324" b="-3681"/>
                </a:stretch>
              </a:blipFill>
              <a:ln w="57150"/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A8E88806-40EC-4812-ECD4-4F4B33232091}"/>
              </a:ext>
            </a:extLst>
          </p:cNvPr>
          <p:cNvCxnSpPr>
            <a:cxnSpLocks/>
            <a:stCxn id="2" idx="3"/>
            <a:endCxn id="4" idx="1"/>
          </p:cNvCxnSpPr>
          <p:nvPr/>
        </p:nvCxnSpPr>
        <p:spPr>
          <a:xfrm>
            <a:off x="-1969967" y="1013252"/>
            <a:ext cx="4809915" cy="1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Flowchart: Process 3">
                <a:extLst>
                  <a:ext uri="{FF2B5EF4-FFF2-40B4-BE49-F238E27FC236}">
                    <a16:creationId xmlns:a16="http://schemas.microsoft.com/office/drawing/2014/main" id="{F32E1849-9067-FA10-A9A4-5878C9B78905}"/>
                  </a:ext>
                </a:extLst>
              </p:cNvPr>
              <p:cNvSpPr/>
              <p:nvPr/>
            </p:nvSpPr>
            <p:spPr>
              <a:xfrm>
                <a:off x="2839948" y="381657"/>
                <a:ext cx="2460400" cy="1263192"/>
              </a:xfrm>
              <a:prstGeom prst="flowChartProcess">
                <a:avLst/>
              </a:prstGeom>
              <a:ln w="571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PH" sz="2800" dirty="0"/>
                  <a:t>Choose a student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PH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PH" sz="28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PH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PH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PH" sz="28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PH" sz="2800" dirty="0"/>
              </a:p>
            </p:txBody>
          </p:sp>
        </mc:Choice>
        <mc:Fallback xmlns="">
          <p:sp>
            <p:nvSpPr>
              <p:cNvPr id="4" name="Flowchart: Process 3">
                <a:extLst>
                  <a:ext uri="{FF2B5EF4-FFF2-40B4-BE49-F238E27FC236}">
                    <a16:creationId xmlns:a16="http://schemas.microsoft.com/office/drawing/2014/main" id="{F32E1849-9067-FA10-A9A4-5878C9B789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9948" y="381657"/>
                <a:ext cx="2460400" cy="1263192"/>
              </a:xfrm>
              <a:prstGeom prst="flowChartProcess">
                <a:avLst/>
              </a:prstGeom>
              <a:blipFill>
                <a:blip r:embed="rId3"/>
                <a:stretch>
                  <a:fillRect/>
                </a:stretch>
              </a:blipFill>
              <a:ln w="57150"/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81D886A-2418-C11C-C792-B023F264C683}"/>
              </a:ext>
            </a:extLst>
          </p:cNvPr>
          <p:cNvCxnSpPr>
            <a:cxnSpLocks/>
            <a:stCxn id="4" idx="3"/>
            <a:endCxn id="10" idx="1"/>
          </p:cNvCxnSpPr>
          <p:nvPr/>
        </p:nvCxnSpPr>
        <p:spPr>
          <a:xfrm>
            <a:off x="5300348" y="1013253"/>
            <a:ext cx="565719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Flowchart: Process 6">
                <a:extLst>
                  <a:ext uri="{FF2B5EF4-FFF2-40B4-BE49-F238E27FC236}">
                    <a16:creationId xmlns:a16="http://schemas.microsoft.com/office/drawing/2014/main" id="{5F9C0427-75FF-E794-132E-A78D54AB1001}"/>
                  </a:ext>
                </a:extLst>
              </p:cNvPr>
              <p:cNvSpPr/>
              <p:nvPr/>
            </p:nvSpPr>
            <p:spPr>
              <a:xfrm>
                <a:off x="8755408" y="156166"/>
                <a:ext cx="3362455" cy="1714176"/>
              </a:xfrm>
              <a:prstGeom prst="flowChartProcess">
                <a:avLst/>
              </a:prstGeom>
              <a:ln w="571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PH" sz="3200" dirty="0"/>
                  <a:t>Obtain probability to learn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PH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PH" sz="32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PH" sz="3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PH" sz="32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PH" sz="32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PH" sz="3200" dirty="0"/>
              </a:p>
            </p:txBody>
          </p:sp>
        </mc:Choice>
        <mc:Fallback xmlns="">
          <p:sp>
            <p:nvSpPr>
              <p:cNvPr id="7" name="Flowchart: Process 6">
                <a:extLst>
                  <a:ext uri="{FF2B5EF4-FFF2-40B4-BE49-F238E27FC236}">
                    <a16:creationId xmlns:a16="http://schemas.microsoft.com/office/drawing/2014/main" id="{5F9C0427-75FF-E794-132E-A78D54AB10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5408" y="156166"/>
                <a:ext cx="3362455" cy="1714176"/>
              </a:xfrm>
              <a:prstGeom prst="flowChartProcess">
                <a:avLst/>
              </a:prstGeom>
              <a:blipFill>
                <a:blip r:embed="rId4"/>
                <a:stretch>
                  <a:fillRect l="-3565" r="-5348"/>
                </a:stretch>
              </a:blipFill>
              <a:ln w="57150"/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Flowchart: Decision 8">
                <a:extLst>
                  <a:ext uri="{FF2B5EF4-FFF2-40B4-BE49-F238E27FC236}">
                    <a16:creationId xmlns:a16="http://schemas.microsoft.com/office/drawing/2014/main" id="{CE0E4263-3667-A2F3-ED84-35EBC2024EC5}"/>
                  </a:ext>
                </a:extLst>
              </p:cNvPr>
              <p:cNvSpPr/>
              <p:nvPr/>
            </p:nvSpPr>
            <p:spPr>
              <a:xfrm>
                <a:off x="8691384" y="2846424"/>
                <a:ext cx="3420167" cy="3324041"/>
              </a:xfrm>
              <a:prstGeom prst="flowChartDecision">
                <a:avLst/>
              </a:prstGeom>
              <a:ln w="571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PH" sz="2800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PH" sz="2800" b="0" i="1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PH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PH" sz="28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PH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PH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PH" sz="28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PH" sz="2800" dirty="0"/>
                  <a:t> where </a:t>
                </a:r>
                <a14:m>
                  <m:oMath xmlns:m="http://schemas.openxmlformats.org/officeDocument/2006/math">
                    <m:r>
                      <a:rPr lang="en-PH" sz="2800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PH" sz="2800" dirty="0"/>
                  <a:t> is a random number</a:t>
                </a:r>
              </a:p>
            </p:txBody>
          </p:sp>
        </mc:Choice>
        <mc:Fallback xmlns="">
          <p:sp>
            <p:nvSpPr>
              <p:cNvPr id="9" name="Flowchart: Decision 8">
                <a:extLst>
                  <a:ext uri="{FF2B5EF4-FFF2-40B4-BE49-F238E27FC236}">
                    <a16:creationId xmlns:a16="http://schemas.microsoft.com/office/drawing/2014/main" id="{CE0E4263-3667-A2F3-ED84-35EBC2024E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1384" y="2846424"/>
                <a:ext cx="3420167" cy="3324041"/>
              </a:xfrm>
              <a:prstGeom prst="flowChartDecision">
                <a:avLst/>
              </a:prstGeom>
              <a:blipFill>
                <a:blip r:embed="rId5"/>
                <a:stretch>
                  <a:fillRect/>
                </a:stretch>
              </a:blipFill>
              <a:ln w="57150"/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Flowchart: Decision 9">
                <a:extLst>
                  <a:ext uri="{FF2B5EF4-FFF2-40B4-BE49-F238E27FC236}">
                    <a16:creationId xmlns:a16="http://schemas.microsoft.com/office/drawing/2014/main" id="{DBF7B754-9394-B929-100E-31D2743914A7}"/>
                  </a:ext>
                </a:extLst>
              </p:cNvPr>
              <p:cNvSpPr/>
              <p:nvPr/>
            </p:nvSpPr>
            <p:spPr>
              <a:xfrm>
                <a:off x="5866067" y="156165"/>
                <a:ext cx="1836171" cy="1714176"/>
              </a:xfrm>
              <a:prstGeom prst="flowChartDecision">
                <a:avLst/>
              </a:prstGeom>
              <a:ln w="571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2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PH" sz="3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PH" sz="3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PH" sz="32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PH" sz="32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PH" sz="3200" dirty="0"/>
              </a:p>
            </p:txBody>
          </p:sp>
        </mc:Choice>
        <mc:Fallback xmlns="">
          <p:sp>
            <p:nvSpPr>
              <p:cNvPr id="10" name="Flowchart: Decision 9">
                <a:extLst>
                  <a:ext uri="{FF2B5EF4-FFF2-40B4-BE49-F238E27FC236}">
                    <a16:creationId xmlns:a16="http://schemas.microsoft.com/office/drawing/2014/main" id="{DBF7B754-9394-B929-100E-31D2743914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6067" y="156165"/>
                <a:ext cx="1836171" cy="1714176"/>
              </a:xfrm>
              <a:prstGeom prst="flowChartDecision">
                <a:avLst/>
              </a:prstGeom>
              <a:blipFill>
                <a:blip r:embed="rId6"/>
                <a:stretch>
                  <a:fillRect/>
                </a:stretch>
              </a:blipFill>
              <a:ln w="57150"/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F7CE89C-7769-4B4A-8693-94A10153DC89}"/>
              </a:ext>
            </a:extLst>
          </p:cNvPr>
          <p:cNvCxnSpPr>
            <a:cxnSpLocks/>
            <a:stCxn id="10" idx="3"/>
            <a:endCxn id="7" idx="1"/>
          </p:cNvCxnSpPr>
          <p:nvPr/>
        </p:nvCxnSpPr>
        <p:spPr>
          <a:xfrm>
            <a:off x="7702238" y="1013253"/>
            <a:ext cx="1053170" cy="1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Flowchart: Process 11">
                <a:extLst>
                  <a:ext uri="{FF2B5EF4-FFF2-40B4-BE49-F238E27FC236}">
                    <a16:creationId xmlns:a16="http://schemas.microsoft.com/office/drawing/2014/main" id="{86EE3ECE-BFE1-1696-433C-DA9B6B538283}"/>
                  </a:ext>
                </a:extLst>
              </p:cNvPr>
              <p:cNvSpPr/>
              <p:nvPr/>
            </p:nvSpPr>
            <p:spPr>
              <a:xfrm>
                <a:off x="5594619" y="3101842"/>
                <a:ext cx="2379067" cy="2838730"/>
              </a:xfrm>
              <a:prstGeom prst="flowChartProcess">
                <a:avLst/>
              </a:prstGeom>
              <a:ln w="571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lang="en-PH" sz="2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PH" sz="2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PH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PH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PH" sz="28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PH" sz="28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PH" sz="28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PH" sz="2800" dirty="0"/>
                  <a:t> where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PH" sz="2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PH" sz="2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PH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PH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PH" sz="28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PH" sz="28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PH" sz="2800" dirty="0"/>
                  <a:t> is the state of student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PH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PH" sz="28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PH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PH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PH" sz="28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PH" sz="2800" dirty="0"/>
                  <a:t> in the next time step</a:t>
                </a:r>
              </a:p>
            </p:txBody>
          </p:sp>
        </mc:Choice>
        <mc:Fallback xmlns="">
          <p:sp>
            <p:nvSpPr>
              <p:cNvPr id="12" name="Flowchart: Process 11">
                <a:extLst>
                  <a:ext uri="{FF2B5EF4-FFF2-40B4-BE49-F238E27FC236}">
                    <a16:creationId xmlns:a16="http://schemas.microsoft.com/office/drawing/2014/main" id="{86EE3ECE-BFE1-1696-433C-DA9B6B5382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4619" y="3101842"/>
                <a:ext cx="2379067" cy="2838730"/>
              </a:xfrm>
              <a:prstGeom prst="flowChartProcess">
                <a:avLst/>
              </a:prstGeom>
              <a:blipFill>
                <a:blip r:embed="rId7"/>
                <a:stretch>
                  <a:fillRect l="-1504" t="-211" r="-5263" b="-3579"/>
                </a:stretch>
              </a:blipFill>
              <a:ln w="57150"/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Flowchart: Process 12">
                <a:extLst>
                  <a:ext uri="{FF2B5EF4-FFF2-40B4-BE49-F238E27FC236}">
                    <a16:creationId xmlns:a16="http://schemas.microsoft.com/office/drawing/2014/main" id="{BA73112E-0592-F68B-E2B5-E64CDD8BC116}"/>
                  </a:ext>
                </a:extLst>
              </p:cNvPr>
              <p:cNvSpPr/>
              <p:nvPr/>
            </p:nvSpPr>
            <p:spPr>
              <a:xfrm>
                <a:off x="794746" y="4196739"/>
                <a:ext cx="2379067" cy="2086004"/>
              </a:xfrm>
              <a:prstGeom prst="flowChartProcess">
                <a:avLst/>
              </a:prstGeom>
              <a:ln w="571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lang="en-PH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PH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PH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PH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PH" sz="2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PH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PH" sz="24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PH" sz="2400" dirty="0"/>
                  <a:t> where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PH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PH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PH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PH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PH" sz="2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PH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PH" sz="2400" dirty="0"/>
                  <a:t> is the state of student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PH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PH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PH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PH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PH" sz="2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PH" sz="2400" dirty="0"/>
                  <a:t> in the next time step</a:t>
                </a:r>
              </a:p>
            </p:txBody>
          </p:sp>
        </mc:Choice>
        <mc:Fallback xmlns="">
          <p:sp>
            <p:nvSpPr>
              <p:cNvPr id="13" name="Flowchart: Process 12">
                <a:extLst>
                  <a:ext uri="{FF2B5EF4-FFF2-40B4-BE49-F238E27FC236}">
                    <a16:creationId xmlns:a16="http://schemas.microsoft.com/office/drawing/2014/main" id="{BA73112E-0592-F68B-E2B5-E64CDD8BC1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746" y="4196739"/>
                <a:ext cx="2379067" cy="2086004"/>
              </a:xfrm>
              <a:prstGeom prst="flowChartProcess">
                <a:avLst/>
              </a:prstGeom>
              <a:blipFill>
                <a:blip r:embed="rId8"/>
                <a:stretch>
                  <a:fillRect l="-750" r="-2750" b="-3977"/>
                </a:stretch>
              </a:blipFill>
              <a:ln w="57150"/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D417782A-8516-DADC-359B-7BD2E2EB416A}"/>
              </a:ext>
            </a:extLst>
          </p:cNvPr>
          <p:cNvSpPr txBox="1"/>
          <p:nvPr/>
        </p:nvSpPr>
        <p:spPr>
          <a:xfrm>
            <a:off x="7657158" y="1013251"/>
            <a:ext cx="11433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800" dirty="0"/>
              <a:t>False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A649764-06BA-293C-E408-9CDF596936E2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10401468" y="1870342"/>
            <a:ext cx="35168" cy="976082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5D8B071-FF3E-DAE8-B66F-1FC6FDD01685}"/>
              </a:ext>
            </a:extLst>
          </p:cNvPr>
          <p:cNvCxnSpPr>
            <a:cxnSpLocks/>
            <a:stCxn id="10" idx="2"/>
            <a:endCxn id="12" idx="0"/>
          </p:cNvCxnSpPr>
          <p:nvPr/>
        </p:nvCxnSpPr>
        <p:spPr>
          <a:xfrm>
            <a:off x="6784153" y="1870341"/>
            <a:ext cx="0" cy="1231501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A49C09E-0E6B-0A28-A168-6CD9008AFC7D}"/>
              </a:ext>
            </a:extLst>
          </p:cNvPr>
          <p:cNvCxnSpPr>
            <a:cxnSpLocks/>
            <a:stCxn id="9" idx="1"/>
            <a:endCxn id="12" idx="3"/>
          </p:cNvCxnSpPr>
          <p:nvPr/>
        </p:nvCxnSpPr>
        <p:spPr>
          <a:xfrm flipH="1">
            <a:off x="7973686" y="4508445"/>
            <a:ext cx="717698" cy="12762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A5B2EB9-22E9-35B7-31D9-4055D43EDC5E}"/>
              </a:ext>
            </a:extLst>
          </p:cNvPr>
          <p:cNvSpPr txBox="1"/>
          <p:nvPr/>
        </p:nvSpPr>
        <p:spPr>
          <a:xfrm>
            <a:off x="6797422" y="2434960"/>
            <a:ext cx="9102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800" dirty="0"/>
              <a:t>True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E8CB58F-1A4B-D28D-0A66-12F94290F3BD}"/>
              </a:ext>
            </a:extLst>
          </p:cNvPr>
          <p:cNvSpPr txBox="1"/>
          <p:nvPr/>
        </p:nvSpPr>
        <p:spPr>
          <a:xfrm>
            <a:off x="8137185" y="4546687"/>
            <a:ext cx="9102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800" dirty="0"/>
              <a:t>True</a:t>
            </a:r>
          </a:p>
        </p:txBody>
      </p: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48AED5B3-9A8A-59C6-7BBB-DEA0C47E9EA4}"/>
              </a:ext>
            </a:extLst>
          </p:cNvPr>
          <p:cNvCxnSpPr>
            <a:cxnSpLocks/>
            <a:stCxn id="9" idx="2"/>
            <a:endCxn id="13" idx="2"/>
          </p:cNvCxnSpPr>
          <p:nvPr/>
        </p:nvCxnSpPr>
        <p:spPr>
          <a:xfrm rot="5400000">
            <a:off x="6136735" y="2018010"/>
            <a:ext cx="112278" cy="8417188"/>
          </a:xfrm>
          <a:prstGeom prst="bentConnector3">
            <a:avLst>
              <a:gd name="adj1" fmla="val 478118"/>
            </a:avLst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1C0DD4B5-E800-399E-DCFA-A5C269F0EEC2}"/>
              </a:ext>
            </a:extLst>
          </p:cNvPr>
          <p:cNvCxnSpPr>
            <a:cxnSpLocks/>
            <a:stCxn id="13" idx="3"/>
            <a:endCxn id="34" idx="2"/>
          </p:cNvCxnSpPr>
          <p:nvPr/>
        </p:nvCxnSpPr>
        <p:spPr>
          <a:xfrm flipV="1">
            <a:off x="3173813" y="4070644"/>
            <a:ext cx="896335" cy="1169097"/>
          </a:xfrm>
          <a:prstGeom prst="bentConnector2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863D097E-701B-BA78-FF78-7B15DEA2BDC1}"/>
              </a:ext>
            </a:extLst>
          </p:cNvPr>
          <p:cNvCxnSpPr>
            <a:cxnSpLocks/>
            <a:stCxn id="12" idx="1"/>
            <a:endCxn id="34" idx="2"/>
          </p:cNvCxnSpPr>
          <p:nvPr/>
        </p:nvCxnSpPr>
        <p:spPr>
          <a:xfrm rot="10800000">
            <a:off x="4070149" y="4070645"/>
            <a:ext cx="1524471" cy="450563"/>
          </a:xfrm>
          <a:prstGeom prst="bentConnector2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D25A8B2-A2B8-5596-A523-13431F4A0046}"/>
              </a:ext>
            </a:extLst>
          </p:cNvPr>
          <p:cNvSpPr txBox="1"/>
          <p:nvPr/>
        </p:nvSpPr>
        <p:spPr>
          <a:xfrm>
            <a:off x="9258138" y="6185059"/>
            <a:ext cx="11433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800" dirty="0"/>
              <a:t>False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Flowchart: Decision 33">
                <a:extLst>
                  <a:ext uri="{FF2B5EF4-FFF2-40B4-BE49-F238E27FC236}">
                    <a16:creationId xmlns:a16="http://schemas.microsoft.com/office/drawing/2014/main" id="{779F8355-A256-55A5-EBB1-1BEC3B216927}"/>
                  </a:ext>
                </a:extLst>
              </p:cNvPr>
              <p:cNvSpPr/>
              <p:nvPr/>
            </p:nvSpPr>
            <p:spPr>
              <a:xfrm>
                <a:off x="2988933" y="2051887"/>
                <a:ext cx="2162429" cy="2018757"/>
              </a:xfrm>
              <a:prstGeom prst="flowChartDecision">
                <a:avLst/>
              </a:prstGeom>
              <a:ln w="571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PH" sz="2800" dirty="0"/>
                  <a:t>Done for all </a:t>
                </a:r>
                <a14:m>
                  <m:oMath xmlns:m="http://schemas.openxmlformats.org/officeDocument/2006/math">
                    <m:r>
                      <a:rPr lang="en-PH" sz="28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PH" sz="28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PH" sz="2800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endParaRPr lang="en-PH" sz="2800" dirty="0"/>
              </a:p>
            </p:txBody>
          </p:sp>
        </mc:Choice>
        <mc:Fallback xmlns="">
          <p:sp>
            <p:nvSpPr>
              <p:cNvPr id="34" name="Flowchart: Decision 33">
                <a:extLst>
                  <a:ext uri="{FF2B5EF4-FFF2-40B4-BE49-F238E27FC236}">
                    <a16:creationId xmlns:a16="http://schemas.microsoft.com/office/drawing/2014/main" id="{779F8355-A256-55A5-EBB1-1BEC3B2169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8933" y="2051887"/>
                <a:ext cx="2162429" cy="2018757"/>
              </a:xfrm>
              <a:prstGeom prst="flowChartDecision">
                <a:avLst/>
              </a:prstGeom>
              <a:blipFill>
                <a:blip r:embed="rId9"/>
                <a:stretch>
                  <a:fillRect/>
                </a:stretch>
              </a:blipFill>
              <a:ln w="57150"/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Oval 34">
            <a:extLst>
              <a:ext uri="{FF2B5EF4-FFF2-40B4-BE49-F238E27FC236}">
                <a16:creationId xmlns:a16="http://schemas.microsoft.com/office/drawing/2014/main" id="{DE21BB8B-9476-D517-5651-9B6FB72BC50F}"/>
              </a:ext>
            </a:extLst>
          </p:cNvPr>
          <p:cNvSpPr/>
          <p:nvPr/>
        </p:nvSpPr>
        <p:spPr>
          <a:xfrm>
            <a:off x="-6798086" y="319882"/>
            <a:ext cx="1767010" cy="1386739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PH" sz="2800" dirty="0"/>
              <a:t>Begin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528E2522-BE11-2350-6C50-D98F8474DAE9}"/>
              </a:ext>
            </a:extLst>
          </p:cNvPr>
          <p:cNvCxnSpPr>
            <a:cxnSpLocks/>
            <a:stCxn id="34" idx="0"/>
            <a:endCxn id="4" idx="2"/>
          </p:cNvCxnSpPr>
          <p:nvPr/>
        </p:nvCxnSpPr>
        <p:spPr>
          <a:xfrm flipV="1">
            <a:off x="4070148" y="1644849"/>
            <a:ext cx="0" cy="40703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08FAEB32-145B-58DF-F602-F549CF3D3FCD}"/>
              </a:ext>
            </a:extLst>
          </p:cNvPr>
          <p:cNvSpPr txBox="1"/>
          <p:nvPr/>
        </p:nvSpPr>
        <p:spPr>
          <a:xfrm>
            <a:off x="4083533" y="1674552"/>
            <a:ext cx="11433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800" dirty="0"/>
              <a:t>False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CFC339D-CA26-6931-3602-E42F8E1A7A8C}"/>
              </a:ext>
            </a:extLst>
          </p:cNvPr>
          <p:cNvSpPr txBox="1"/>
          <p:nvPr/>
        </p:nvSpPr>
        <p:spPr>
          <a:xfrm>
            <a:off x="2038396" y="2547954"/>
            <a:ext cx="9102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800" dirty="0"/>
              <a:t>True</a:t>
            </a:r>
          </a:p>
        </p:txBody>
      </p:sp>
      <p:sp>
        <p:nvSpPr>
          <p:cNvPr id="53" name="Flowchart: Decision 52">
            <a:extLst>
              <a:ext uri="{FF2B5EF4-FFF2-40B4-BE49-F238E27FC236}">
                <a16:creationId xmlns:a16="http://schemas.microsoft.com/office/drawing/2014/main" id="{1C182E96-B40B-9825-D08A-BD264631FBBA}"/>
              </a:ext>
            </a:extLst>
          </p:cNvPr>
          <p:cNvSpPr/>
          <p:nvPr/>
        </p:nvSpPr>
        <p:spPr>
          <a:xfrm>
            <a:off x="-3027675" y="2016029"/>
            <a:ext cx="3376406" cy="2171625"/>
          </a:xfrm>
          <a:prstGeom prst="flowChartDecision">
            <a:avLst/>
          </a:prstGeom>
          <a:ln w="571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PH" sz="2800" dirty="0"/>
              <a:t>Steady state achieved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0CE86FFD-4E63-4442-4D73-CBC83972E14A}"/>
              </a:ext>
            </a:extLst>
          </p:cNvPr>
          <p:cNvCxnSpPr>
            <a:cxnSpLocks/>
            <a:stCxn id="34" idx="1"/>
            <a:endCxn id="53" idx="3"/>
          </p:cNvCxnSpPr>
          <p:nvPr/>
        </p:nvCxnSpPr>
        <p:spPr>
          <a:xfrm flipH="1">
            <a:off x="348731" y="3061266"/>
            <a:ext cx="2640202" cy="4057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18FBA621-267B-1C08-FFFF-4799BB236CB5}"/>
              </a:ext>
            </a:extLst>
          </p:cNvPr>
          <p:cNvCxnSpPr>
            <a:cxnSpLocks/>
            <a:stCxn id="53" idx="0"/>
          </p:cNvCxnSpPr>
          <p:nvPr/>
        </p:nvCxnSpPr>
        <p:spPr>
          <a:xfrm flipV="1">
            <a:off x="-1339472" y="1013252"/>
            <a:ext cx="16031" cy="1002777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5F95A007-DFF0-213D-B950-51F45FE0C095}"/>
              </a:ext>
            </a:extLst>
          </p:cNvPr>
          <p:cNvSpPr txBox="1"/>
          <p:nvPr/>
        </p:nvSpPr>
        <p:spPr>
          <a:xfrm>
            <a:off x="-1311432" y="1439863"/>
            <a:ext cx="11433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800" dirty="0"/>
              <a:t>False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DEC61A45-7C92-99B7-F4E2-5A7D0C84C926}"/>
              </a:ext>
            </a:extLst>
          </p:cNvPr>
          <p:cNvSpPr txBox="1"/>
          <p:nvPr/>
        </p:nvSpPr>
        <p:spPr>
          <a:xfrm>
            <a:off x="-4024690" y="2593268"/>
            <a:ext cx="9102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800" dirty="0"/>
              <a:t>True</a:t>
            </a: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A710FF80-0572-A61A-96FD-0EAA0922B5C1}"/>
              </a:ext>
            </a:extLst>
          </p:cNvPr>
          <p:cNvSpPr/>
          <p:nvPr/>
        </p:nvSpPr>
        <p:spPr>
          <a:xfrm>
            <a:off x="-6842619" y="2388184"/>
            <a:ext cx="1767010" cy="1386739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PH" sz="2800" dirty="0"/>
              <a:t>End</a:t>
            </a: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00C49729-275F-F229-57B3-40EACE11203C}"/>
              </a:ext>
            </a:extLst>
          </p:cNvPr>
          <p:cNvCxnSpPr>
            <a:cxnSpLocks/>
            <a:stCxn id="53" idx="1"/>
            <a:endCxn id="62" idx="6"/>
          </p:cNvCxnSpPr>
          <p:nvPr/>
        </p:nvCxnSpPr>
        <p:spPr>
          <a:xfrm flipH="1" flipV="1">
            <a:off x="-5075609" y="3081554"/>
            <a:ext cx="2047934" cy="2028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8DAAEF1F-138A-C383-6845-9C61AB15161B}"/>
              </a:ext>
            </a:extLst>
          </p:cNvPr>
          <p:cNvCxnSpPr>
            <a:cxnSpLocks/>
            <a:stCxn id="35" idx="6"/>
            <a:endCxn id="2" idx="1"/>
          </p:cNvCxnSpPr>
          <p:nvPr/>
        </p:nvCxnSpPr>
        <p:spPr>
          <a:xfrm>
            <a:off x="-5031076" y="1013252"/>
            <a:ext cx="483694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E2FB7560-08BE-80AE-69FA-FFAEA6FBFC65}"/>
              </a:ext>
            </a:extLst>
          </p:cNvPr>
          <p:cNvSpPr txBox="1"/>
          <p:nvPr/>
        </p:nvSpPr>
        <p:spPr>
          <a:xfrm>
            <a:off x="721279" y="6958860"/>
            <a:ext cx="25260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2800" dirty="0"/>
              <a:t>One time step</a:t>
            </a:r>
          </a:p>
        </p:txBody>
      </p:sp>
    </p:spTree>
    <p:extLst>
      <p:ext uri="{BB962C8B-B14F-4D97-AF65-F5344CB8AC3E}">
        <p14:creationId xmlns:p14="http://schemas.microsoft.com/office/powerpoint/2010/main" val="29815624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432322-544A-50F3-7F79-5360E44665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C3E69841-B849-EDB8-75C6-69E6CA429E7E}"/>
              </a:ext>
            </a:extLst>
          </p:cNvPr>
          <p:cNvSpPr/>
          <p:nvPr/>
        </p:nvSpPr>
        <p:spPr>
          <a:xfrm>
            <a:off x="662696" y="-335602"/>
            <a:ext cx="13285316" cy="7778547"/>
          </a:xfrm>
          <a:prstGeom prst="rect">
            <a:avLst/>
          </a:prstGeom>
          <a:solidFill>
            <a:srgbClr val="0173B2">
              <a:alpha val="10196"/>
            </a:srgb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Flowchart: Process 1">
                <a:extLst>
                  <a:ext uri="{FF2B5EF4-FFF2-40B4-BE49-F238E27FC236}">
                    <a16:creationId xmlns:a16="http://schemas.microsoft.com/office/drawing/2014/main" id="{4AF4CD63-4D77-2CBC-35F6-811FC3C84C87}"/>
                  </a:ext>
                </a:extLst>
              </p:cNvPr>
              <p:cNvSpPr/>
              <p:nvPr/>
            </p:nvSpPr>
            <p:spPr>
              <a:xfrm>
                <a:off x="-5385709" y="-21797"/>
                <a:ext cx="3093733" cy="2070098"/>
              </a:xfrm>
              <a:prstGeom prst="flowChartProcess">
                <a:avLst/>
              </a:prstGeom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PH" sz="2800" dirty="0"/>
                  <a:t>Initialize classroom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PH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PH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PH" sz="2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PH" sz="28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PH" sz="2800" dirty="0"/>
                  <a:t> learned students</a:t>
                </a:r>
              </a:p>
            </p:txBody>
          </p:sp>
        </mc:Choice>
        <mc:Fallback xmlns="">
          <p:sp>
            <p:nvSpPr>
              <p:cNvPr id="2" name="Flowchart: Process 1">
                <a:extLst>
                  <a:ext uri="{FF2B5EF4-FFF2-40B4-BE49-F238E27FC236}">
                    <a16:creationId xmlns:a16="http://schemas.microsoft.com/office/drawing/2014/main" id="{4AF4CD63-4D77-2CBC-35F6-811FC3C84C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385709" y="-21797"/>
                <a:ext cx="3093733" cy="2070098"/>
              </a:xfrm>
              <a:prstGeom prst="flowChartProcess">
                <a:avLst/>
              </a:prstGeom>
              <a:blipFill>
                <a:blip r:embed="rId2"/>
                <a:stretch>
                  <a:fillRect b="-867"/>
                </a:stretch>
              </a:blipFill>
              <a:ln w="38100"/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6D3A25CB-E9C3-0D5E-831C-8F9A55C91084}"/>
              </a:ext>
            </a:extLst>
          </p:cNvPr>
          <p:cNvCxnSpPr>
            <a:cxnSpLocks/>
            <a:stCxn id="2" idx="3"/>
            <a:endCxn id="4" idx="1"/>
          </p:cNvCxnSpPr>
          <p:nvPr/>
        </p:nvCxnSpPr>
        <p:spPr>
          <a:xfrm>
            <a:off x="-2291976" y="1013252"/>
            <a:ext cx="5131924" cy="1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Flowchart: Process 3">
                <a:extLst>
                  <a:ext uri="{FF2B5EF4-FFF2-40B4-BE49-F238E27FC236}">
                    <a16:creationId xmlns:a16="http://schemas.microsoft.com/office/drawing/2014/main" id="{701CAFC1-D644-2EA7-F48B-166EBC058C9A}"/>
                  </a:ext>
                </a:extLst>
              </p:cNvPr>
              <p:cNvSpPr/>
              <p:nvPr/>
            </p:nvSpPr>
            <p:spPr>
              <a:xfrm>
                <a:off x="2839948" y="381657"/>
                <a:ext cx="2460400" cy="1263192"/>
              </a:xfrm>
              <a:prstGeom prst="flowChartProcess">
                <a:avLst/>
              </a:prstGeom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PH" sz="2800" dirty="0"/>
                  <a:t>Choose a student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PH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PH" sz="28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PH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PH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PH" sz="28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PH" sz="2800" dirty="0"/>
              </a:p>
            </p:txBody>
          </p:sp>
        </mc:Choice>
        <mc:Fallback xmlns="">
          <p:sp>
            <p:nvSpPr>
              <p:cNvPr id="4" name="Flowchart: Process 3">
                <a:extLst>
                  <a:ext uri="{FF2B5EF4-FFF2-40B4-BE49-F238E27FC236}">
                    <a16:creationId xmlns:a16="http://schemas.microsoft.com/office/drawing/2014/main" id="{701CAFC1-D644-2EA7-F48B-166EBC058C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9948" y="381657"/>
                <a:ext cx="2460400" cy="1263192"/>
              </a:xfrm>
              <a:prstGeom prst="flowChartProcess">
                <a:avLst/>
              </a:prstGeom>
              <a:blipFill>
                <a:blip r:embed="rId3"/>
                <a:stretch>
                  <a:fillRect/>
                </a:stretch>
              </a:blipFill>
              <a:ln w="38100"/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69E3BCD-664E-453A-7592-F9EBF3EBB04B}"/>
              </a:ext>
            </a:extLst>
          </p:cNvPr>
          <p:cNvCxnSpPr>
            <a:cxnSpLocks/>
            <a:stCxn id="4" idx="3"/>
            <a:endCxn id="10" idx="1"/>
          </p:cNvCxnSpPr>
          <p:nvPr/>
        </p:nvCxnSpPr>
        <p:spPr>
          <a:xfrm>
            <a:off x="5300348" y="1013253"/>
            <a:ext cx="565719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Flowchart: Decision 8">
                <a:extLst>
                  <a:ext uri="{FF2B5EF4-FFF2-40B4-BE49-F238E27FC236}">
                    <a16:creationId xmlns:a16="http://schemas.microsoft.com/office/drawing/2014/main" id="{E624728D-7831-CD5B-F7FF-F75C9FE033E9}"/>
                  </a:ext>
                </a:extLst>
              </p:cNvPr>
              <p:cNvSpPr/>
              <p:nvPr/>
            </p:nvSpPr>
            <p:spPr>
              <a:xfrm>
                <a:off x="9629861" y="3696045"/>
                <a:ext cx="2924744" cy="2842542"/>
              </a:xfrm>
              <a:prstGeom prst="flowChartDecision">
                <a:avLst/>
              </a:prstGeom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PH" sz="2400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PH" sz="2400" b="0" i="1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PH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PH" sz="2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PH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PH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PH" sz="2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PH" sz="2400" dirty="0"/>
                  <a:t> where </a:t>
                </a:r>
                <a14:m>
                  <m:oMath xmlns:m="http://schemas.openxmlformats.org/officeDocument/2006/math">
                    <m:r>
                      <a:rPr lang="en-PH" sz="2400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PH" sz="2400" dirty="0"/>
                  <a:t> is a random number</a:t>
                </a:r>
              </a:p>
            </p:txBody>
          </p:sp>
        </mc:Choice>
        <mc:Fallback xmlns="">
          <p:sp>
            <p:nvSpPr>
              <p:cNvPr id="9" name="Flowchart: Decision 8">
                <a:extLst>
                  <a:ext uri="{FF2B5EF4-FFF2-40B4-BE49-F238E27FC236}">
                    <a16:creationId xmlns:a16="http://schemas.microsoft.com/office/drawing/2014/main" id="{E624728D-7831-CD5B-F7FF-F75C9FE033E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29861" y="3696045"/>
                <a:ext cx="2924744" cy="2842542"/>
              </a:xfrm>
              <a:prstGeom prst="flowChartDecision">
                <a:avLst/>
              </a:prstGeom>
              <a:blipFill>
                <a:blip r:embed="rId4"/>
                <a:stretch>
                  <a:fillRect/>
                </a:stretch>
              </a:blipFill>
              <a:ln w="38100"/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Flowchart: Decision 9">
                <a:extLst>
                  <a:ext uri="{FF2B5EF4-FFF2-40B4-BE49-F238E27FC236}">
                    <a16:creationId xmlns:a16="http://schemas.microsoft.com/office/drawing/2014/main" id="{F66ED44B-AF33-4A8E-EAB1-07AA1678F039}"/>
                  </a:ext>
                </a:extLst>
              </p:cNvPr>
              <p:cNvSpPr/>
              <p:nvPr/>
            </p:nvSpPr>
            <p:spPr>
              <a:xfrm>
                <a:off x="5866067" y="156165"/>
                <a:ext cx="1836171" cy="1714176"/>
              </a:xfrm>
              <a:prstGeom prst="flowChartDecision">
                <a:avLst/>
              </a:prstGeom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PH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PH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PH" sz="2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PH" sz="28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PH" sz="2800" dirty="0"/>
              </a:p>
            </p:txBody>
          </p:sp>
        </mc:Choice>
        <mc:Fallback xmlns="">
          <p:sp>
            <p:nvSpPr>
              <p:cNvPr id="10" name="Flowchart: Decision 9">
                <a:extLst>
                  <a:ext uri="{FF2B5EF4-FFF2-40B4-BE49-F238E27FC236}">
                    <a16:creationId xmlns:a16="http://schemas.microsoft.com/office/drawing/2014/main" id="{F66ED44B-AF33-4A8E-EAB1-07AA1678F0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6067" y="156165"/>
                <a:ext cx="1836171" cy="1714176"/>
              </a:xfrm>
              <a:prstGeom prst="flowChartDecision">
                <a:avLst/>
              </a:prstGeom>
              <a:blipFill>
                <a:blip r:embed="rId5"/>
                <a:stretch>
                  <a:fillRect/>
                </a:stretch>
              </a:blipFill>
              <a:ln w="38100"/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8DCF605-747F-B1AB-D665-2DD53B559D37}"/>
              </a:ext>
            </a:extLst>
          </p:cNvPr>
          <p:cNvCxnSpPr>
            <a:cxnSpLocks/>
            <a:stCxn id="10" idx="3"/>
            <a:endCxn id="28" idx="1"/>
          </p:cNvCxnSpPr>
          <p:nvPr/>
        </p:nvCxnSpPr>
        <p:spPr>
          <a:xfrm flipV="1">
            <a:off x="7702238" y="1012732"/>
            <a:ext cx="1072516" cy="521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Flowchart: Process 11">
                <a:extLst>
                  <a:ext uri="{FF2B5EF4-FFF2-40B4-BE49-F238E27FC236}">
                    <a16:creationId xmlns:a16="http://schemas.microsoft.com/office/drawing/2014/main" id="{7DFAA745-12D3-6040-733F-5D3FE42A7C69}"/>
                  </a:ext>
                </a:extLst>
              </p:cNvPr>
              <p:cNvSpPr/>
              <p:nvPr/>
            </p:nvSpPr>
            <p:spPr>
              <a:xfrm>
                <a:off x="5594619" y="3754366"/>
                <a:ext cx="2379067" cy="2679354"/>
              </a:xfrm>
              <a:prstGeom prst="flowChartProcess">
                <a:avLst/>
              </a:prstGeom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lang="en-PH" sz="2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PH" sz="2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PH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PH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PH" sz="28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PH" sz="28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PH" sz="28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PH" sz="2800" dirty="0"/>
                  <a:t> where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PH" sz="2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PH" sz="2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PH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PH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PH" sz="28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PH" sz="28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PH" sz="2800" dirty="0"/>
                  <a:t> is the state of student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PH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PH" sz="28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PH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PH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PH" sz="28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PH" sz="2800" dirty="0"/>
                  <a:t> in the next time step</a:t>
                </a:r>
              </a:p>
            </p:txBody>
          </p:sp>
        </mc:Choice>
        <mc:Fallback xmlns="">
          <p:sp>
            <p:nvSpPr>
              <p:cNvPr id="12" name="Flowchart: Process 11">
                <a:extLst>
                  <a:ext uri="{FF2B5EF4-FFF2-40B4-BE49-F238E27FC236}">
                    <a16:creationId xmlns:a16="http://schemas.microsoft.com/office/drawing/2014/main" id="{7DFAA745-12D3-6040-733F-5D3FE42A7C6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4619" y="3754366"/>
                <a:ext cx="2379067" cy="2679354"/>
              </a:xfrm>
              <a:prstGeom prst="flowChartProcess">
                <a:avLst/>
              </a:prstGeom>
              <a:blipFill>
                <a:blip r:embed="rId6"/>
                <a:stretch>
                  <a:fillRect l="-1768" t="-3371" r="-5808" b="-7416"/>
                </a:stretch>
              </a:blipFill>
              <a:ln w="38100"/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Flowchart: Process 12">
                <a:extLst>
                  <a:ext uri="{FF2B5EF4-FFF2-40B4-BE49-F238E27FC236}">
                    <a16:creationId xmlns:a16="http://schemas.microsoft.com/office/drawing/2014/main" id="{7A2C7A99-5B7B-435B-72F0-B00E937DF52C}"/>
                  </a:ext>
                </a:extLst>
              </p:cNvPr>
              <p:cNvSpPr/>
              <p:nvPr/>
            </p:nvSpPr>
            <p:spPr>
              <a:xfrm>
                <a:off x="1232038" y="3754367"/>
                <a:ext cx="2379067" cy="2679352"/>
              </a:xfrm>
              <a:prstGeom prst="flowChartProcess">
                <a:avLst/>
              </a:prstGeom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lang="en-PH" sz="2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PH" sz="2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PH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PH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PH" sz="28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PH" sz="28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PH" sz="28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PH" sz="2800" dirty="0"/>
                  <a:t> where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PH" sz="2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PH" sz="2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PH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PH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PH" sz="28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PH" sz="28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PH" sz="2800" dirty="0"/>
                  <a:t> is the state of student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PH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PH" sz="28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PH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PH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PH" sz="28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PH" sz="2800" dirty="0"/>
                  <a:t> in the next time step</a:t>
                </a:r>
              </a:p>
            </p:txBody>
          </p:sp>
        </mc:Choice>
        <mc:Fallback xmlns="">
          <p:sp>
            <p:nvSpPr>
              <p:cNvPr id="13" name="Flowchart: Process 12">
                <a:extLst>
                  <a:ext uri="{FF2B5EF4-FFF2-40B4-BE49-F238E27FC236}">
                    <a16:creationId xmlns:a16="http://schemas.microsoft.com/office/drawing/2014/main" id="{7A2C7A99-5B7B-435B-72F0-B00E937DF5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2038" y="3754367"/>
                <a:ext cx="2379067" cy="2679352"/>
              </a:xfrm>
              <a:prstGeom prst="flowChartProcess">
                <a:avLst/>
              </a:prstGeom>
              <a:blipFill>
                <a:blip r:embed="rId7"/>
                <a:stretch>
                  <a:fillRect l="-1515" t="-3371" r="-6061" b="-7416"/>
                </a:stretch>
              </a:blipFill>
              <a:ln w="38100"/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4361B3AF-534C-B239-2BB2-D818BB446CDD}"/>
              </a:ext>
            </a:extLst>
          </p:cNvPr>
          <p:cNvSpPr txBox="1"/>
          <p:nvPr/>
        </p:nvSpPr>
        <p:spPr>
          <a:xfrm>
            <a:off x="7702238" y="578918"/>
            <a:ext cx="1248094" cy="52322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PH" sz="2800" dirty="0"/>
              <a:t>False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BC4404E-3D28-E133-5B1C-8B94D59E6EF3}"/>
              </a:ext>
            </a:extLst>
          </p:cNvPr>
          <p:cNvCxnSpPr>
            <a:cxnSpLocks/>
            <a:stCxn id="10" idx="2"/>
            <a:endCxn id="12" idx="0"/>
          </p:cNvCxnSpPr>
          <p:nvPr/>
        </p:nvCxnSpPr>
        <p:spPr>
          <a:xfrm>
            <a:off x="6784153" y="1870341"/>
            <a:ext cx="0" cy="1884025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7CAC367-4A3B-2667-CB76-96E949C7FB91}"/>
              </a:ext>
            </a:extLst>
          </p:cNvPr>
          <p:cNvCxnSpPr>
            <a:cxnSpLocks/>
            <a:stCxn id="9" idx="1"/>
            <a:endCxn id="12" idx="3"/>
          </p:cNvCxnSpPr>
          <p:nvPr/>
        </p:nvCxnSpPr>
        <p:spPr>
          <a:xfrm flipH="1" flipV="1">
            <a:off x="7973686" y="5094043"/>
            <a:ext cx="1656175" cy="23273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FA18CCF3-87D0-66CE-E125-E3EE070EDAE3}"/>
              </a:ext>
            </a:extLst>
          </p:cNvPr>
          <p:cNvSpPr txBox="1"/>
          <p:nvPr/>
        </p:nvSpPr>
        <p:spPr>
          <a:xfrm>
            <a:off x="6784152" y="2734304"/>
            <a:ext cx="993621" cy="52322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PH" sz="2800" dirty="0"/>
              <a:t>True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E5C024E-FF83-8373-C5FD-BCDA4D8B55A1}"/>
              </a:ext>
            </a:extLst>
          </p:cNvPr>
          <p:cNvSpPr txBox="1"/>
          <p:nvPr/>
        </p:nvSpPr>
        <p:spPr>
          <a:xfrm>
            <a:off x="8514740" y="4658525"/>
            <a:ext cx="993621" cy="52322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PH" sz="2800" dirty="0"/>
              <a:t>True</a:t>
            </a:r>
          </a:p>
        </p:txBody>
      </p: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048DD2CB-69BF-0C75-2473-FB59B72740FB}"/>
              </a:ext>
            </a:extLst>
          </p:cNvPr>
          <p:cNvCxnSpPr>
            <a:cxnSpLocks/>
            <a:stCxn id="9" idx="2"/>
            <a:endCxn id="13" idx="2"/>
          </p:cNvCxnSpPr>
          <p:nvPr/>
        </p:nvCxnSpPr>
        <p:spPr>
          <a:xfrm rot="5400000" flipH="1">
            <a:off x="6704469" y="2150823"/>
            <a:ext cx="104868" cy="8670661"/>
          </a:xfrm>
          <a:prstGeom prst="bentConnector3">
            <a:avLst>
              <a:gd name="adj1" fmla="val -217988"/>
            </a:avLst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3FAD7CCF-BF16-D11B-1612-731712B1F3D6}"/>
              </a:ext>
            </a:extLst>
          </p:cNvPr>
          <p:cNvCxnSpPr>
            <a:cxnSpLocks/>
            <a:stCxn id="13" idx="3"/>
            <a:endCxn id="34" idx="2"/>
          </p:cNvCxnSpPr>
          <p:nvPr/>
        </p:nvCxnSpPr>
        <p:spPr>
          <a:xfrm flipV="1">
            <a:off x="3611105" y="4043109"/>
            <a:ext cx="455000" cy="1050934"/>
          </a:xfrm>
          <a:prstGeom prst="bentConnector2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085F728F-D606-2FAD-E545-00C8506F2216}"/>
              </a:ext>
            </a:extLst>
          </p:cNvPr>
          <p:cNvCxnSpPr>
            <a:cxnSpLocks/>
            <a:stCxn id="12" idx="1"/>
            <a:endCxn id="34" idx="2"/>
          </p:cNvCxnSpPr>
          <p:nvPr/>
        </p:nvCxnSpPr>
        <p:spPr>
          <a:xfrm rot="10800000">
            <a:off x="4066105" y="4043109"/>
            <a:ext cx="1528514" cy="1050934"/>
          </a:xfrm>
          <a:prstGeom prst="bentConnector2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AA782788-EF1E-554C-6F6A-F3B30C24C1BF}"/>
              </a:ext>
            </a:extLst>
          </p:cNvPr>
          <p:cNvSpPr txBox="1"/>
          <p:nvPr/>
        </p:nvSpPr>
        <p:spPr>
          <a:xfrm>
            <a:off x="9502200" y="6353922"/>
            <a:ext cx="1248094" cy="52322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PH" sz="2800" dirty="0"/>
              <a:t>False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Flowchart: Decision 33">
                <a:extLst>
                  <a:ext uri="{FF2B5EF4-FFF2-40B4-BE49-F238E27FC236}">
                    <a16:creationId xmlns:a16="http://schemas.microsoft.com/office/drawing/2014/main" id="{8E9336F1-F630-931B-96BE-4820E27F640B}"/>
                  </a:ext>
                </a:extLst>
              </p:cNvPr>
              <p:cNvSpPr/>
              <p:nvPr/>
            </p:nvSpPr>
            <p:spPr>
              <a:xfrm>
                <a:off x="2960341" y="1978515"/>
                <a:ext cx="2211528" cy="2064594"/>
              </a:xfrm>
              <a:prstGeom prst="flowChartDecision">
                <a:avLst/>
              </a:prstGeom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PH" sz="2800" dirty="0"/>
                  <a:t>Done for all </a:t>
                </a:r>
                <a14:m>
                  <m:oMath xmlns:m="http://schemas.openxmlformats.org/officeDocument/2006/math">
                    <m:r>
                      <a:rPr lang="en-PH" sz="28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PH" sz="28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PH" sz="2800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endParaRPr lang="en-PH" sz="2800" dirty="0"/>
              </a:p>
            </p:txBody>
          </p:sp>
        </mc:Choice>
        <mc:Fallback xmlns="">
          <p:sp>
            <p:nvSpPr>
              <p:cNvPr id="34" name="Flowchart: Decision 33">
                <a:extLst>
                  <a:ext uri="{FF2B5EF4-FFF2-40B4-BE49-F238E27FC236}">
                    <a16:creationId xmlns:a16="http://schemas.microsoft.com/office/drawing/2014/main" id="{8E9336F1-F630-931B-96BE-4820E27F64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0341" y="1978515"/>
                <a:ext cx="2211528" cy="2064594"/>
              </a:xfrm>
              <a:prstGeom prst="flowChartDecision">
                <a:avLst/>
              </a:prstGeom>
              <a:blipFill>
                <a:blip r:embed="rId8"/>
                <a:stretch>
                  <a:fillRect/>
                </a:stretch>
              </a:blipFill>
              <a:ln w="38100"/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Oval 34">
            <a:extLst>
              <a:ext uri="{FF2B5EF4-FFF2-40B4-BE49-F238E27FC236}">
                <a16:creationId xmlns:a16="http://schemas.microsoft.com/office/drawing/2014/main" id="{A6F2134A-6D54-8AF3-6FCC-8639D5F8C9D7}"/>
              </a:ext>
            </a:extLst>
          </p:cNvPr>
          <p:cNvSpPr/>
          <p:nvPr/>
        </p:nvSpPr>
        <p:spPr>
          <a:xfrm>
            <a:off x="-7594886" y="319882"/>
            <a:ext cx="1767010" cy="1386739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PH" sz="2800" dirty="0"/>
              <a:t>Begin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BAAE4BA6-C317-5968-21F7-419586D08CD7}"/>
              </a:ext>
            </a:extLst>
          </p:cNvPr>
          <p:cNvCxnSpPr>
            <a:cxnSpLocks/>
            <a:stCxn id="34" idx="0"/>
            <a:endCxn id="4" idx="2"/>
          </p:cNvCxnSpPr>
          <p:nvPr/>
        </p:nvCxnSpPr>
        <p:spPr>
          <a:xfrm flipV="1">
            <a:off x="4066105" y="1644849"/>
            <a:ext cx="4043" cy="33366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6E3BEDEE-A4DB-EC6B-9840-5515D4AA507F}"/>
              </a:ext>
            </a:extLst>
          </p:cNvPr>
          <p:cNvSpPr txBox="1"/>
          <p:nvPr/>
        </p:nvSpPr>
        <p:spPr>
          <a:xfrm>
            <a:off x="4076919" y="1608731"/>
            <a:ext cx="1248094" cy="52322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PH" sz="2800" dirty="0"/>
              <a:t>False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18542CC-5EE4-02F8-548C-1CB8EDF92766}"/>
              </a:ext>
            </a:extLst>
          </p:cNvPr>
          <p:cNvSpPr txBox="1"/>
          <p:nvPr/>
        </p:nvSpPr>
        <p:spPr>
          <a:xfrm>
            <a:off x="1317246" y="2580413"/>
            <a:ext cx="993621" cy="52322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PH" sz="2800" dirty="0"/>
              <a:t>True</a:t>
            </a:r>
          </a:p>
        </p:txBody>
      </p:sp>
      <p:sp>
        <p:nvSpPr>
          <p:cNvPr id="53" name="Flowchart: Decision 52">
            <a:extLst>
              <a:ext uri="{FF2B5EF4-FFF2-40B4-BE49-F238E27FC236}">
                <a16:creationId xmlns:a16="http://schemas.microsoft.com/office/drawing/2014/main" id="{7EB3DDE5-8D21-600D-7112-2F71F7064AFA}"/>
              </a:ext>
            </a:extLst>
          </p:cNvPr>
          <p:cNvSpPr/>
          <p:nvPr/>
        </p:nvSpPr>
        <p:spPr>
          <a:xfrm>
            <a:off x="-2732913" y="1929838"/>
            <a:ext cx="3199379" cy="2161948"/>
          </a:xfrm>
          <a:prstGeom prst="flowChartDecision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PH" sz="2800" dirty="0"/>
              <a:t>Steady state achieved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1F4900F8-997C-B56E-4163-4C0576BB5792}"/>
              </a:ext>
            </a:extLst>
          </p:cNvPr>
          <p:cNvCxnSpPr>
            <a:cxnSpLocks/>
            <a:stCxn id="34" idx="1"/>
            <a:endCxn id="53" idx="3"/>
          </p:cNvCxnSpPr>
          <p:nvPr/>
        </p:nvCxnSpPr>
        <p:spPr>
          <a:xfrm flipH="1">
            <a:off x="466466" y="3010812"/>
            <a:ext cx="249387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B34A9CB5-8A1A-CE89-FE73-D986019F7E84}"/>
              </a:ext>
            </a:extLst>
          </p:cNvPr>
          <p:cNvCxnSpPr>
            <a:cxnSpLocks/>
            <a:stCxn id="53" idx="0"/>
          </p:cNvCxnSpPr>
          <p:nvPr/>
        </p:nvCxnSpPr>
        <p:spPr>
          <a:xfrm flipV="1">
            <a:off x="-1133223" y="1012731"/>
            <a:ext cx="0" cy="917107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8F5C4E2C-043C-D73A-6DE3-75660177559E}"/>
              </a:ext>
            </a:extLst>
          </p:cNvPr>
          <p:cNvSpPr txBox="1"/>
          <p:nvPr/>
        </p:nvSpPr>
        <p:spPr>
          <a:xfrm>
            <a:off x="-1126452" y="1337289"/>
            <a:ext cx="1248094" cy="52322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PH" sz="2800" dirty="0"/>
              <a:t>False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FDC2B01-1D29-14CF-3E20-8A8788B92529}"/>
              </a:ext>
            </a:extLst>
          </p:cNvPr>
          <p:cNvSpPr txBox="1"/>
          <p:nvPr/>
        </p:nvSpPr>
        <p:spPr>
          <a:xfrm>
            <a:off x="-3845046" y="2498758"/>
            <a:ext cx="993621" cy="52322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PH" sz="2800" dirty="0"/>
              <a:t>True</a:t>
            </a: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8252422C-7E3E-62C5-A506-B7F3662B2B7B}"/>
              </a:ext>
            </a:extLst>
          </p:cNvPr>
          <p:cNvSpPr/>
          <p:nvPr/>
        </p:nvSpPr>
        <p:spPr>
          <a:xfrm>
            <a:off x="-6024104" y="2317443"/>
            <a:ext cx="1767010" cy="1386739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PH" sz="2800" dirty="0"/>
              <a:t>End</a:t>
            </a: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B9611411-6B97-DC6D-9975-2A83385EBB42}"/>
              </a:ext>
            </a:extLst>
          </p:cNvPr>
          <p:cNvCxnSpPr>
            <a:cxnSpLocks/>
            <a:stCxn id="53" idx="1"/>
            <a:endCxn id="62" idx="6"/>
          </p:cNvCxnSpPr>
          <p:nvPr/>
        </p:nvCxnSpPr>
        <p:spPr>
          <a:xfrm flipH="1">
            <a:off x="-4257094" y="3010812"/>
            <a:ext cx="1524181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90942DD6-DD74-03F0-5AB9-A12B978CEE97}"/>
              </a:ext>
            </a:extLst>
          </p:cNvPr>
          <p:cNvCxnSpPr>
            <a:cxnSpLocks/>
            <a:stCxn id="35" idx="6"/>
            <a:endCxn id="2" idx="1"/>
          </p:cNvCxnSpPr>
          <p:nvPr/>
        </p:nvCxnSpPr>
        <p:spPr>
          <a:xfrm>
            <a:off x="-5827876" y="1013252"/>
            <a:ext cx="442167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0DDDFBD0-04CC-D494-B240-79EF07F4935E}"/>
              </a:ext>
            </a:extLst>
          </p:cNvPr>
          <p:cNvSpPr txBox="1"/>
          <p:nvPr/>
        </p:nvSpPr>
        <p:spPr>
          <a:xfrm>
            <a:off x="662696" y="6877281"/>
            <a:ext cx="2379067" cy="52322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PH" sz="2800" dirty="0"/>
              <a:t>One time step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Flowchart: Process 27">
                <a:extLst>
                  <a:ext uri="{FF2B5EF4-FFF2-40B4-BE49-F238E27FC236}">
                    <a16:creationId xmlns:a16="http://schemas.microsoft.com/office/drawing/2014/main" id="{A25DA695-A5DB-0DEC-E55F-AAD4B7D5ED84}"/>
                  </a:ext>
                </a:extLst>
              </p:cNvPr>
              <p:cNvSpPr/>
              <p:nvPr/>
            </p:nvSpPr>
            <p:spPr>
              <a:xfrm>
                <a:off x="8774754" y="381135"/>
                <a:ext cx="4619134" cy="1263193"/>
              </a:xfrm>
              <a:prstGeom prst="flowChartProcess">
                <a:avLst/>
              </a:prstGeom>
              <a:solidFill>
                <a:schemeClr val="bg1"/>
              </a:solidFill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PH" sz="2800" dirty="0"/>
                  <a:t>Set neighborhood as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lit/>
                        </m:rPr>
                        <a:rPr lang="en-PH" sz="2000" i="1" dirty="0" smtClean="0">
                          <a:latin typeface="Cambria Math" panose="02040503050406030204" pitchFamily="18" charset="0"/>
                        </a:rPr>
                        <m:t>{</m:t>
                      </m:r>
                      <m:sSub>
                        <m:sSubPr>
                          <m:ctrlPr>
                            <a:rPr lang="en-PH" sz="2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000" b="0" i="1" dirty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PH" sz="2000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PH" sz="2000" b="0" i="1" dirty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PH" sz="2000" b="0" i="1" dirty="0" smtClean="0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PH" sz="2000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PH" sz="2000" b="0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PH" sz="2000" b="0" i="1" dirty="0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PH" sz="2000" b="0" i="1" dirty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PH" sz="2000" b="0" i="1" dirty="0" smtClean="0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PH" sz="2000" b="0" i="1" dirty="0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PH" sz="2000" b="0" i="1" dirty="0" smtClean="0">
                          <a:latin typeface="Cambria Math" panose="02040503050406030204" pitchFamily="18" charset="0"/>
                        </a:rPr>
                        <m:t> ∀</m:t>
                      </m:r>
                      <m:d>
                        <m:dPr>
                          <m:ctrlPr>
                            <a:rPr lang="en-PH" sz="20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2000" b="0" i="1" dirty="0" smtClean="0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PH" sz="2000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PH" sz="20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∧</m:t>
                          </m:r>
                          <m:r>
                            <a:rPr lang="en-PH" sz="2000" b="0" i="1" dirty="0" smtClean="0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PH" sz="2000" b="0" i="1" dirty="0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PH" sz="2000" b="0" i="1" dirty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PH" sz="2000" b="0" i="1" dirty="0" smtClean="0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PH" sz="2000" b="0" i="1" dirty="0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PH" sz="2000" b="0" i="1" dirty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PH" sz="2000" b="0" i="1" dirty="0" smtClean="0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PH" sz="2000" b="0" i="1" dirty="0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PH" sz="2000" b="0" i="1" dirty="0" smtClean="0">
                          <a:latin typeface="Cambria Math" panose="02040503050406030204" pitchFamily="18" charset="0"/>
                        </a:rPr>
                        <m:t>∈{−1,0,1}} </m:t>
                      </m:r>
                    </m:oMath>
                  </m:oMathPara>
                </a14:m>
                <a:endParaRPr lang="en-PH" sz="2000" dirty="0"/>
              </a:p>
            </p:txBody>
          </p:sp>
        </mc:Choice>
        <mc:Fallback xmlns="">
          <p:sp>
            <p:nvSpPr>
              <p:cNvPr id="28" name="Flowchart: Process 27">
                <a:extLst>
                  <a:ext uri="{FF2B5EF4-FFF2-40B4-BE49-F238E27FC236}">
                    <a16:creationId xmlns:a16="http://schemas.microsoft.com/office/drawing/2014/main" id="{A25DA695-A5DB-0DEC-E55F-AAD4B7D5ED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4754" y="381135"/>
                <a:ext cx="4619134" cy="1263193"/>
              </a:xfrm>
              <a:prstGeom prst="flowChartProcess">
                <a:avLst/>
              </a:prstGeom>
              <a:blipFill>
                <a:blip r:embed="rId9"/>
                <a:stretch>
                  <a:fillRect/>
                </a:stretch>
              </a:blipFill>
              <a:ln w="38100"/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Flowchart: Process 28">
                <a:extLst>
                  <a:ext uri="{FF2B5EF4-FFF2-40B4-BE49-F238E27FC236}">
                    <a16:creationId xmlns:a16="http://schemas.microsoft.com/office/drawing/2014/main" id="{BB59EBF3-871A-0A95-2879-EDB7A6FC4DBE}"/>
                  </a:ext>
                </a:extLst>
              </p:cNvPr>
              <p:cNvSpPr/>
              <p:nvPr/>
            </p:nvSpPr>
            <p:spPr>
              <a:xfrm>
                <a:off x="8534370" y="2078929"/>
                <a:ext cx="5099902" cy="1263193"/>
              </a:xfrm>
              <a:prstGeom prst="flowChartProcess">
                <a:avLst/>
              </a:prstGeom>
              <a:solidFill>
                <a:schemeClr val="bg1"/>
              </a:solidFill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PH" sz="2800" dirty="0"/>
                  <a:t>Obtain probability to learn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0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PH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PH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PH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PH" sz="2000" b="0" i="1" smtClean="0">
                          <a:latin typeface="Cambria Math" panose="02040503050406030204" pitchFamily="18" charset="0"/>
                        </a:rPr>
                        <m:t>=1 − </m:t>
                      </m:r>
                      <m:nary>
                        <m:naryPr>
                          <m:chr m:val="∏"/>
                          <m:supHide m:val="on"/>
                          <m:ctrlPr>
                            <a:rPr lang="en-PH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PH" sz="2000" b="0" i="1" smtClean="0">
                              <a:latin typeface="Cambria Math" panose="02040503050406030204" pitchFamily="18" charset="0"/>
                            </a:rPr>
                            <m:t>∀</m:t>
                          </m:r>
                          <m:r>
                            <a:rPr lang="en-PH" sz="2000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PH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PH" sz="20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PH" sz="2000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PH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r>
                            <a:rPr lang="en-PH" sz="2000" b="0" i="1" smtClean="0">
                              <a:latin typeface="Cambria Math" panose="02040503050406030204" pitchFamily="18" charset="0"/>
                            </a:rPr>
                            <m:t>[1−(</m:t>
                          </m:r>
                          <m:sSub>
                            <m:sSubPr>
                              <m:ctrlPr>
                                <a:rPr lang="en-PH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2000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PH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PH" sz="20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PH" sz="20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PH" sz="2000" b="0" i="1" smtClean="0">
                              <a:latin typeface="Cambria Math" panose="02040503050406030204" pitchFamily="18" charset="0"/>
                            </a:rPr>
                            <m:t>)(</m:t>
                          </m:r>
                          <m:sSub>
                            <m:sSubPr>
                              <m:ctrlPr>
                                <a:rPr lang="en-PH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2000" b="0" i="1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PH" sz="2000" b="0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en-PH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PH" sz="20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PH" sz="2000" b="0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en-PH" sz="20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PH" sz="2000" b="0" i="1" smtClean="0">
                              <a:latin typeface="Cambria Math" panose="02040503050406030204" pitchFamily="18" charset="0"/>
                            </a:rPr>
                            <m:t>)(</m:t>
                          </m:r>
                          <m:sSub>
                            <m:sSubPr>
                              <m:ctrlPr>
                                <a:rPr lang="en-PH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20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PH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PH" sz="20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PH" sz="2000" b="0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en-PH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PH" sz="20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PH" sz="20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PH" sz="20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PH" sz="2000" b="0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en-PH" sz="20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PH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PH" dirty="0"/>
              </a:p>
            </p:txBody>
          </p:sp>
        </mc:Choice>
        <mc:Fallback xmlns="">
          <p:sp>
            <p:nvSpPr>
              <p:cNvPr id="29" name="Flowchart: Process 28">
                <a:extLst>
                  <a:ext uri="{FF2B5EF4-FFF2-40B4-BE49-F238E27FC236}">
                    <a16:creationId xmlns:a16="http://schemas.microsoft.com/office/drawing/2014/main" id="{BB59EBF3-871A-0A95-2879-EDB7A6FC4D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4370" y="2078929"/>
                <a:ext cx="5099902" cy="1263193"/>
              </a:xfrm>
              <a:prstGeom prst="flowChartProcess">
                <a:avLst/>
              </a:prstGeom>
              <a:blipFill>
                <a:blip r:embed="rId10"/>
                <a:stretch>
                  <a:fillRect t="-4695"/>
                </a:stretch>
              </a:blipFill>
              <a:ln w="38100"/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18619733-DE9F-4C85-23B8-49D35D7C63FD}"/>
              </a:ext>
            </a:extLst>
          </p:cNvPr>
          <p:cNvCxnSpPr>
            <a:cxnSpLocks/>
            <a:stCxn id="28" idx="2"/>
            <a:endCxn id="29" idx="0"/>
          </p:cNvCxnSpPr>
          <p:nvPr/>
        </p:nvCxnSpPr>
        <p:spPr>
          <a:xfrm>
            <a:off x="11084321" y="1644328"/>
            <a:ext cx="0" cy="434601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83516D99-99AC-73B4-D8DB-609B4CA00959}"/>
              </a:ext>
            </a:extLst>
          </p:cNvPr>
          <p:cNvCxnSpPr>
            <a:cxnSpLocks/>
            <a:stCxn id="29" idx="2"/>
            <a:endCxn id="9" idx="0"/>
          </p:cNvCxnSpPr>
          <p:nvPr/>
        </p:nvCxnSpPr>
        <p:spPr>
          <a:xfrm>
            <a:off x="11084321" y="3342122"/>
            <a:ext cx="7912" cy="353923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65653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49E2DA2-BF7D-BCB6-1FA8-22EB3EE993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929" y="0"/>
            <a:ext cx="9700141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F75358F-434C-A7AB-A82F-938B5FF6CAF8}"/>
              </a:ext>
            </a:extLst>
          </p:cNvPr>
          <p:cNvSpPr txBox="1"/>
          <p:nvPr/>
        </p:nvSpPr>
        <p:spPr>
          <a:xfrm>
            <a:off x="2823339" y="3368655"/>
            <a:ext cx="16087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400" dirty="0">
                <a:solidFill>
                  <a:srgbClr val="479AC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Traditional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A532B5-628F-C998-D5EF-E29E0A2839C2}"/>
              </a:ext>
            </a:extLst>
          </p:cNvPr>
          <p:cNvSpPr txBox="1"/>
          <p:nvPr/>
        </p:nvSpPr>
        <p:spPr>
          <a:xfrm>
            <a:off x="6779219" y="1799015"/>
            <a:ext cx="12087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2400" dirty="0">
                <a:solidFill>
                  <a:srgbClr val="E5A83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Inner Corner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7741A2-1752-968F-1A88-0A944C3CC834}"/>
              </a:ext>
            </a:extLst>
          </p:cNvPr>
          <p:cNvSpPr txBox="1"/>
          <p:nvPr/>
        </p:nvSpPr>
        <p:spPr>
          <a:xfrm>
            <a:off x="7685775" y="4855756"/>
            <a:ext cx="12087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2400" dirty="0">
                <a:solidFill>
                  <a:srgbClr val="3BB49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Outer Corner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077492-1A05-3BFC-E234-E54B21677F74}"/>
              </a:ext>
            </a:extLst>
          </p:cNvPr>
          <p:cNvSpPr txBox="1"/>
          <p:nvPr/>
        </p:nvSpPr>
        <p:spPr>
          <a:xfrm>
            <a:off x="8956279" y="3064782"/>
            <a:ext cx="12087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2400" dirty="0">
                <a:solidFill>
                  <a:srgbClr val="DF833A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Center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AB3222-9999-B157-8454-FB50BE36C125}"/>
              </a:ext>
            </a:extLst>
          </p:cNvPr>
          <p:cNvSpPr txBox="1"/>
          <p:nvPr/>
        </p:nvSpPr>
        <p:spPr>
          <a:xfrm>
            <a:off x="9504761" y="1224943"/>
            <a:ext cx="13205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2400" dirty="0">
                <a:solidFill>
                  <a:srgbClr val="D797CC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Random</a:t>
            </a:r>
          </a:p>
        </p:txBody>
      </p:sp>
    </p:spTree>
    <p:extLst>
      <p:ext uri="{BB962C8B-B14F-4D97-AF65-F5344CB8AC3E}">
        <p14:creationId xmlns:p14="http://schemas.microsoft.com/office/powerpoint/2010/main" val="36559258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7766</TotalTime>
  <Words>856</Words>
  <Application>Microsoft Office PowerPoint</Application>
  <PresentationFormat>Widescreen</PresentationFormat>
  <Paragraphs>222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Aptos</vt:lpstr>
      <vt:lpstr>Aptos Display</vt:lpstr>
      <vt:lpstr>Arial</vt:lpstr>
      <vt:lpstr>Calibri</vt:lpstr>
      <vt:lpstr>Cambria Math</vt:lpstr>
      <vt:lpstr>TeXGyreHeros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Ioakim Sy</dc:creator>
  <cp:lastModifiedBy>Ioakim Sy</cp:lastModifiedBy>
  <cp:revision>20</cp:revision>
  <dcterms:created xsi:type="dcterms:W3CDTF">2024-05-14T05:57:58Z</dcterms:created>
  <dcterms:modified xsi:type="dcterms:W3CDTF">2025-05-28T05:49:55Z</dcterms:modified>
</cp:coreProperties>
</file>